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72" r:id="rId4"/>
    <p:sldId id="273" r:id="rId5"/>
    <p:sldId id="274" r:id="rId6"/>
    <p:sldId id="282" r:id="rId7"/>
    <p:sldId id="275" r:id="rId8"/>
    <p:sldId id="276" r:id="rId9"/>
    <p:sldId id="277" r:id="rId10"/>
    <p:sldId id="286" r:id="rId11"/>
    <p:sldId id="288" r:id="rId12"/>
    <p:sldId id="289" r:id="rId13"/>
    <p:sldId id="279" r:id="rId14"/>
    <p:sldId id="278" r:id="rId15"/>
    <p:sldId id="280" r:id="rId16"/>
    <p:sldId id="281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2BCEE-097D-4C0C-9BB9-98203E446055}" v="143" dt="2025-09-12T13:10:34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minen, Eini" userId="e1344578-d734-4df7-928b-efcbb33bf52d" providerId="ADAL" clId="{1632BCEE-097D-4C0C-9BB9-98203E446055}"/>
    <pc:docChg chg="undo redo custSel addSld delSld modSld sldOrd">
      <pc:chgData name="Nieminen, Eini" userId="e1344578-d734-4df7-928b-efcbb33bf52d" providerId="ADAL" clId="{1632BCEE-097D-4C0C-9BB9-98203E446055}" dt="2025-09-12T13:11:03.476" v="11427" actId="1076"/>
      <pc:docMkLst>
        <pc:docMk/>
      </pc:docMkLst>
      <pc:sldChg chg="addSp delSp modSp add mod">
        <pc:chgData name="Nieminen, Eini" userId="e1344578-d734-4df7-928b-efcbb33bf52d" providerId="ADAL" clId="{1632BCEE-097D-4C0C-9BB9-98203E446055}" dt="2025-09-12T12:23:07.259" v="10421" actId="1076"/>
        <pc:sldMkLst>
          <pc:docMk/>
          <pc:sldMk cId="0" sldId="261"/>
        </pc:sldMkLst>
        <pc:spChg chg="add mod">
          <ac:chgData name="Nieminen, Eini" userId="e1344578-d734-4df7-928b-efcbb33bf52d" providerId="ADAL" clId="{1632BCEE-097D-4C0C-9BB9-98203E446055}" dt="2025-09-12T12:23:07.259" v="10421" actId="1076"/>
          <ac:spMkLst>
            <pc:docMk/>
            <pc:sldMk cId="0" sldId="261"/>
            <ac:spMk id="4" creationId="{43E3B97A-E640-8914-94CC-6EB641C2314B}"/>
          </ac:spMkLst>
        </pc:spChg>
        <pc:spChg chg="mod">
          <ac:chgData name="Nieminen, Eini" userId="e1344578-d734-4df7-928b-efcbb33bf52d" providerId="ADAL" clId="{1632BCEE-097D-4C0C-9BB9-98203E446055}" dt="2025-09-03T13:57:04.124" v="5285" actId="1076"/>
          <ac:spMkLst>
            <pc:docMk/>
            <pc:sldMk cId="0" sldId="261"/>
            <ac:spMk id="133" creationId="{00000000-0000-0000-0000-000000000000}"/>
          </ac:spMkLst>
        </pc:spChg>
      </pc:sldChg>
      <pc:sldChg chg="addSp delSp modSp add del mod">
        <pc:chgData name="Nieminen, Eini" userId="e1344578-d734-4df7-928b-efcbb33bf52d" providerId="ADAL" clId="{1632BCEE-097D-4C0C-9BB9-98203E446055}" dt="2025-09-12T10:51:39.934" v="9776" actId="2696"/>
        <pc:sldMkLst>
          <pc:docMk/>
          <pc:sldMk cId="0" sldId="265"/>
        </pc:sldMkLst>
      </pc:sldChg>
      <pc:sldChg chg="modSp mod">
        <pc:chgData name="Nieminen, Eini" userId="e1344578-d734-4df7-928b-efcbb33bf52d" providerId="ADAL" clId="{1632BCEE-097D-4C0C-9BB9-98203E446055}" dt="2025-09-04T13:14:05.498" v="9775" actId="1076"/>
        <pc:sldMkLst>
          <pc:docMk/>
          <pc:sldMk cId="0" sldId="270"/>
        </pc:sldMkLst>
        <pc:spChg chg="mod">
          <ac:chgData name="Nieminen, Eini" userId="e1344578-d734-4df7-928b-efcbb33bf52d" providerId="ADAL" clId="{1632BCEE-097D-4C0C-9BB9-98203E446055}" dt="2025-09-04T13:13:46.807" v="9773" actId="255"/>
          <ac:spMkLst>
            <pc:docMk/>
            <pc:sldMk cId="0" sldId="270"/>
            <ac:spMk id="3" creationId="{55840D23-EABE-CA69-2D37-8F692369E267}"/>
          </ac:spMkLst>
        </pc:spChg>
        <pc:spChg chg="mod">
          <ac:chgData name="Nieminen, Eini" userId="e1344578-d734-4df7-928b-efcbb33bf52d" providerId="ADAL" clId="{1632BCEE-097D-4C0C-9BB9-98203E446055}" dt="2025-09-04T13:14:05.498" v="9775" actId="1076"/>
          <ac:spMkLst>
            <pc:docMk/>
            <pc:sldMk cId="0" sldId="270"/>
            <ac:spMk id="8" creationId="{FBC931A3-821E-96F3-F762-7BE53F8EDC07}"/>
          </ac:spMkLst>
        </pc:spChg>
        <pc:spChg chg="mod">
          <ac:chgData name="Nieminen, Eini" userId="e1344578-d734-4df7-928b-efcbb33bf52d" providerId="ADAL" clId="{1632BCEE-097D-4C0C-9BB9-98203E446055}" dt="2025-09-04T13:13:06.268" v="9720" actId="1076"/>
          <ac:spMkLst>
            <pc:docMk/>
            <pc:sldMk cId="0" sldId="270"/>
            <ac:spMk id="196" creationId="{00000000-0000-0000-0000-000000000000}"/>
          </ac:spMkLst>
        </pc:spChg>
      </pc:sldChg>
      <pc:sldChg chg="new del">
        <pc:chgData name="Nieminen, Eini" userId="e1344578-d734-4df7-928b-efcbb33bf52d" providerId="ADAL" clId="{1632BCEE-097D-4C0C-9BB9-98203E446055}" dt="2025-09-03T13:46:18.426" v="4716" actId="2696"/>
        <pc:sldMkLst>
          <pc:docMk/>
          <pc:sldMk cId="1318340570" sldId="271"/>
        </pc:sldMkLst>
      </pc:sldChg>
      <pc:sldChg chg="modSp add mod">
        <pc:chgData name="Nieminen, Eini" userId="e1344578-d734-4df7-928b-efcbb33bf52d" providerId="ADAL" clId="{1632BCEE-097D-4C0C-9BB9-98203E446055}" dt="2025-09-12T13:07:35.694" v="11260" actId="20577"/>
        <pc:sldMkLst>
          <pc:docMk/>
          <pc:sldMk cId="325111986" sldId="272"/>
        </pc:sldMkLst>
        <pc:spChg chg="mod">
          <ac:chgData name="Nieminen, Eini" userId="e1344578-d734-4df7-928b-efcbb33bf52d" providerId="ADAL" clId="{1632BCEE-097D-4C0C-9BB9-98203E446055}" dt="2025-09-12T13:07:35.694" v="11260" actId="20577"/>
          <ac:spMkLst>
            <pc:docMk/>
            <pc:sldMk cId="325111986" sldId="272"/>
            <ac:spMk id="6" creationId="{76D9EE31-6F4C-C5FF-827A-EBC00B21C739}"/>
          </ac:spMkLst>
        </pc:spChg>
        <pc:spChg chg="mod">
          <ac:chgData name="Nieminen, Eini" userId="e1344578-d734-4df7-928b-efcbb33bf52d" providerId="ADAL" clId="{1632BCEE-097D-4C0C-9BB9-98203E446055}" dt="2025-09-03T13:46:37.219" v="4718" actId="1076"/>
          <ac:spMkLst>
            <pc:docMk/>
            <pc:sldMk cId="325111986" sldId="272"/>
            <ac:spMk id="150" creationId="{73E4EE7C-0C59-80ED-8922-F6D1D0F50B99}"/>
          </ac:spMkLst>
        </pc:spChg>
      </pc:sldChg>
      <pc:sldChg chg="modSp add mod">
        <pc:chgData name="Nieminen, Eini" userId="e1344578-d734-4df7-928b-efcbb33bf52d" providerId="ADAL" clId="{1632BCEE-097D-4C0C-9BB9-98203E446055}" dt="2025-09-04T11:50:06.880" v="7209" actId="20577"/>
        <pc:sldMkLst>
          <pc:docMk/>
          <pc:sldMk cId="3626945194" sldId="273"/>
        </pc:sldMkLst>
        <pc:spChg chg="mod">
          <ac:chgData name="Nieminen, Eini" userId="e1344578-d734-4df7-928b-efcbb33bf52d" providerId="ADAL" clId="{1632BCEE-097D-4C0C-9BB9-98203E446055}" dt="2025-09-04T11:50:06.880" v="7209" actId="20577"/>
          <ac:spMkLst>
            <pc:docMk/>
            <pc:sldMk cId="3626945194" sldId="273"/>
            <ac:spMk id="6" creationId="{9E06F648-DB38-3706-6F95-FE9286FB7830}"/>
          </ac:spMkLst>
        </pc:spChg>
        <pc:spChg chg="mod">
          <ac:chgData name="Nieminen, Eini" userId="e1344578-d734-4df7-928b-efcbb33bf52d" providerId="ADAL" clId="{1632BCEE-097D-4C0C-9BB9-98203E446055}" dt="2025-09-03T13:29:55.658" v="2935" actId="20577"/>
          <ac:spMkLst>
            <pc:docMk/>
            <pc:sldMk cId="3626945194" sldId="273"/>
            <ac:spMk id="150" creationId="{9A245F61-B780-BB35-FC09-28C0D4B306E4}"/>
          </ac:spMkLst>
        </pc:spChg>
      </pc:sldChg>
      <pc:sldChg chg="addSp delSp modSp add mod ord">
        <pc:chgData name="Nieminen, Eini" userId="e1344578-d734-4df7-928b-efcbb33bf52d" providerId="ADAL" clId="{1632BCEE-097D-4C0C-9BB9-98203E446055}" dt="2025-09-12T10:53:29.839" v="9811" actId="14826"/>
        <pc:sldMkLst>
          <pc:docMk/>
          <pc:sldMk cId="1201558875" sldId="274"/>
        </pc:sldMkLst>
        <pc:spChg chg="mod">
          <ac:chgData name="Nieminen, Eini" userId="e1344578-d734-4df7-928b-efcbb33bf52d" providerId="ADAL" clId="{1632BCEE-097D-4C0C-9BB9-98203E446055}" dt="2025-09-12T10:52:04.719" v="9809" actId="20577"/>
          <ac:spMkLst>
            <pc:docMk/>
            <pc:sldMk cId="1201558875" sldId="274"/>
            <ac:spMk id="133" creationId="{35671CD0-4598-91D1-4108-23EF79ED5FEB}"/>
          </ac:spMkLst>
        </pc:spChg>
        <pc:picChg chg="add mod">
          <ac:chgData name="Nieminen, Eini" userId="e1344578-d734-4df7-928b-efcbb33bf52d" providerId="ADAL" clId="{1632BCEE-097D-4C0C-9BB9-98203E446055}" dt="2025-09-12T10:53:29.839" v="9811" actId="14826"/>
          <ac:picMkLst>
            <pc:docMk/>
            <pc:sldMk cId="1201558875" sldId="274"/>
            <ac:picMk id="6" creationId="{F205F7DB-832E-A40C-403B-B9706752D443}"/>
          </ac:picMkLst>
        </pc:picChg>
      </pc:sldChg>
      <pc:sldChg chg="modSp add mod ord">
        <pc:chgData name="Nieminen, Eini" userId="e1344578-d734-4df7-928b-efcbb33bf52d" providerId="ADAL" clId="{1632BCEE-097D-4C0C-9BB9-98203E446055}" dt="2025-09-04T12:04:25.463" v="8135" actId="5793"/>
        <pc:sldMkLst>
          <pc:docMk/>
          <pc:sldMk cId="3096918593" sldId="275"/>
        </pc:sldMkLst>
        <pc:spChg chg="mod">
          <ac:chgData name="Nieminen, Eini" userId="e1344578-d734-4df7-928b-efcbb33bf52d" providerId="ADAL" clId="{1632BCEE-097D-4C0C-9BB9-98203E446055}" dt="2025-09-04T12:04:25.463" v="8135" actId="5793"/>
          <ac:spMkLst>
            <pc:docMk/>
            <pc:sldMk cId="3096918593" sldId="275"/>
            <ac:spMk id="6" creationId="{59E233C4-CB94-E272-80C5-7DDFDA497170}"/>
          </ac:spMkLst>
        </pc:spChg>
        <pc:spChg chg="mod">
          <ac:chgData name="Nieminen, Eini" userId="e1344578-d734-4df7-928b-efcbb33bf52d" providerId="ADAL" clId="{1632BCEE-097D-4C0C-9BB9-98203E446055}" dt="2025-09-03T14:25:17.076" v="5475" actId="20577"/>
          <ac:spMkLst>
            <pc:docMk/>
            <pc:sldMk cId="3096918593" sldId="275"/>
            <ac:spMk id="150" creationId="{6425EAC8-1E40-243E-C323-C7F3E2D772FF}"/>
          </ac:spMkLst>
        </pc:spChg>
      </pc:sldChg>
      <pc:sldChg chg="modSp add mod">
        <pc:chgData name="Nieminen, Eini" userId="e1344578-d734-4df7-928b-efcbb33bf52d" providerId="ADAL" clId="{1632BCEE-097D-4C0C-9BB9-98203E446055}" dt="2025-09-04T12:03:06.075" v="8105" actId="20577"/>
        <pc:sldMkLst>
          <pc:docMk/>
          <pc:sldMk cId="324567048" sldId="276"/>
        </pc:sldMkLst>
        <pc:spChg chg="mod">
          <ac:chgData name="Nieminen, Eini" userId="e1344578-d734-4df7-928b-efcbb33bf52d" providerId="ADAL" clId="{1632BCEE-097D-4C0C-9BB9-98203E446055}" dt="2025-09-04T12:03:06.075" v="8105" actId="20577"/>
          <ac:spMkLst>
            <pc:docMk/>
            <pc:sldMk cId="324567048" sldId="276"/>
            <ac:spMk id="6" creationId="{6E6DEA77-9668-9FB9-82BC-77B50C043BB5}"/>
          </ac:spMkLst>
        </pc:spChg>
        <pc:spChg chg="mod">
          <ac:chgData name="Nieminen, Eini" userId="e1344578-d734-4df7-928b-efcbb33bf52d" providerId="ADAL" clId="{1632BCEE-097D-4C0C-9BB9-98203E446055}" dt="2025-09-04T12:00:25.217" v="8032" actId="20577"/>
          <ac:spMkLst>
            <pc:docMk/>
            <pc:sldMk cId="324567048" sldId="276"/>
            <ac:spMk id="150" creationId="{A265F5B6-2592-7451-B52F-C41FD5362A0E}"/>
          </ac:spMkLst>
        </pc:spChg>
      </pc:sldChg>
      <pc:sldChg chg="addSp delSp modSp add mod modAnim">
        <pc:chgData name="Nieminen, Eini" userId="e1344578-d734-4df7-928b-efcbb33bf52d" providerId="ADAL" clId="{1632BCEE-097D-4C0C-9BB9-98203E446055}" dt="2025-09-12T12:01:54.365" v="10310" actId="2164"/>
        <pc:sldMkLst>
          <pc:docMk/>
          <pc:sldMk cId="889029842" sldId="277"/>
        </pc:sldMkLst>
        <pc:spChg chg="add mod">
          <ac:chgData name="Nieminen, Eini" userId="e1344578-d734-4df7-928b-efcbb33bf52d" providerId="ADAL" clId="{1632BCEE-097D-4C0C-9BB9-98203E446055}" dt="2025-09-12T11:28:58.519" v="10120" actId="20577"/>
          <ac:spMkLst>
            <pc:docMk/>
            <pc:sldMk cId="889029842" sldId="277"/>
            <ac:spMk id="2" creationId="{2EEE964F-A7EF-F9D0-FC68-167B85C50EB0}"/>
          </ac:spMkLst>
        </pc:spChg>
        <pc:spChg chg="add del mod">
          <ac:chgData name="Nieminen, Eini" userId="e1344578-d734-4df7-928b-efcbb33bf52d" providerId="ADAL" clId="{1632BCEE-097D-4C0C-9BB9-98203E446055}" dt="2025-09-12T12:01:27.276" v="10306" actId="478"/>
          <ac:spMkLst>
            <pc:docMk/>
            <pc:sldMk cId="889029842" sldId="277"/>
            <ac:spMk id="7" creationId="{02E6ACC0-F7F8-18FF-E621-AB3E3B5802B5}"/>
          </ac:spMkLst>
        </pc:spChg>
        <pc:spChg chg="add mod">
          <ac:chgData name="Nieminen, Eini" userId="e1344578-d734-4df7-928b-efcbb33bf52d" providerId="ADAL" clId="{1632BCEE-097D-4C0C-9BB9-98203E446055}" dt="2025-09-12T12:01:35.191" v="10307"/>
          <ac:spMkLst>
            <pc:docMk/>
            <pc:sldMk cId="889029842" sldId="277"/>
            <ac:spMk id="8" creationId="{55020EE6-93BE-8606-3F2C-0EF30B570D19}"/>
          </ac:spMkLst>
        </pc:spChg>
        <pc:spChg chg="add del mod">
          <ac:chgData name="Nieminen, Eini" userId="e1344578-d734-4df7-928b-efcbb33bf52d" providerId="ADAL" clId="{1632BCEE-097D-4C0C-9BB9-98203E446055}" dt="2025-09-12T11:28:55.579" v="10118" actId="478"/>
          <ac:spMkLst>
            <pc:docMk/>
            <pc:sldMk cId="889029842" sldId="277"/>
            <ac:spMk id="10" creationId="{C35AAD0A-9DFB-87B2-2266-E0C826F2DAF4}"/>
          </ac:spMkLst>
        </pc:spChg>
        <pc:spChg chg="del mod">
          <ac:chgData name="Nieminen, Eini" userId="e1344578-d734-4df7-928b-efcbb33bf52d" providerId="ADAL" clId="{1632BCEE-097D-4C0C-9BB9-98203E446055}" dt="2025-09-12T12:01:24.792" v="10305" actId="478"/>
          <ac:spMkLst>
            <pc:docMk/>
            <pc:sldMk cId="889029842" sldId="277"/>
            <ac:spMk id="150" creationId="{139C96ED-D69D-4E22-DCD2-1257064DA8E4}"/>
          </ac:spMkLst>
        </pc:spChg>
        <pc:graphicFrameChg chg="add del mod modGraphic">
          <ac:chgData name="Nieminen, Eini" userId="e1344578-d734-4df7-928b-efcbb33bf52d" providerId="ADAL" clId="{1632BCEE-097D-4C0C-9BB9-98203E446055}" dt="2025-09-12T11:49:48.945" v="10238" actId="478"/>
          <ac:graphicFrameMkLst>
            <pc:docMk/>
            <pc:sldMk cId="889029842" sldId="277"/>
            <ac:graphicFrameMk id="3" creationId="{1D46D3E8-362B-9820-E286-88F1B0482BAE}"/>
          </ac:graphicFrameMkLst>
        </pc:graphicFrameChg>
        <pc:graphicFrameChg chg="add mod">
          <ac:chgData name="Nieminen, Eini" userId="e1344578-d734-4df7-928b-efcbb33bf52d" providerId="ADAL" clId="{1632BCEE-097D-4C0C-9BB9-98203E446055}" dt="2025-09-12T11:56:03.005" v="10250"/>
          <ac:graphicFrameMkLst>
            <pc:docMk/>
            <pc:sldMk cId="889029842" sldId="277"/>
            <ac:graphicFrameMk id="4" creationId="{E6094367-9A59-0D4D-FA14-66D26E3E68CA}"/>
          </ac:graphicFrameMkLst>
        </pc:graphicFrameChg>
        <pc:graphicFrameChg chg="add del mod modGraphic">
          <ac:chgData name="Nieminen, Eini" userId="e1344578-d734-4df7-928b-efcbb33bf52d" providerId="ADAL" clId="{1632BCEE-097D-4C0C-9BB9-98203E446055}" dt="2025-09-12T12:00:24.270" v="10292" actId="478"/>
          <ac:graphicFrameMkLst>
            <pc:docMk/>
            <pc:sldMk cId="889029842" sldId="277"/>
            <ac:graphicFrameMk id="5" creationId="{E98364B3-83A1-0E1F-C351-A7F6364EF417}"/>
          </ac:graphicFrameMkLst>
        </pc:graphicFrameChg>
        <pc:graphicFrameChg chg="add del mod modGraphic">
          <ac:chgData name="Nieminen, Eini" userId="e1344578-d734-4df7-928b-efcbb33bf52d" providerId="ADAL" clId="{1632BCEE-097D-4C0C-9BB9-98203E446055}" dt="2025-09-12T11:56:01.213" v="10249" actId="478"/>
          <ac:graphicFrameMkLst>
            <pc:docMk/>
            <pc:sldMk cId="889029842" sldId="277"/>
            <ac:graphicFrameMk id="9" creationId="{8FFA4B4C-DA88-4D32-C982-B90AAD6EFE8F}"/>
          </ac:graphicFrameMkLst>
        </pc:graphicFrameChg>
        <pc:graphicFrameChg chg="add mod modGraphic">
          <ac:chgData name="Nieminen, Eini" userId="e1344578-d734-4df7-928b-efcbb33bf52d" providerId="ADAL" clId="{1632BCEE-097D-4C0C-9BB9-98203E446055}" dt="2025-09-12T12:01:54.365" v="10310" actId="2164"/>
          <ac:graphicFrameMkLst>
            <pc:docMk/>
            <pc:sldMk cId="889029842" sldId="277"/>
            <ac:graphicFrameMk id="11" creationId="{6D224562-0D83-1254-78F5-AD872A1EC28E}"/>
          </ac:graphicFrameMkLst>
        </pc:graphicFrameChg>
      </pc:sldChg>
      <pc:sldChg chg="addSp delSp modSp add mod addAnim delAnim modAnim">
        <pc:chgData name="Nieminen, Eini" userId="e1344578-d734-4df7-928b-efcbb33bf52d" providerId="ADAL" clId="{1632BCEE-097D-4C0C-9BB9-98203E446055}" dt="2025-09-12T13:06:41.176" v="11147" actId="20577"/>
        <pc:sldMkLst>
          <pc:docMk/>
          <pc:sldMk cId="1880721373" sldId="278"/>
        </pc:sldMkLst>
        <pc:spChg chg="mod">
          <ac:chgData name="Nieminen, Eini" userId="e1344578-d734-4df7-928b-efcbb33bf52d" providerId="ADAL" clId="{1632BCEE-097D-4C0C-9BB9-98203E446055}" dt="2025-09-04T12:40:33.196" v="8958" actId="20577"/>
          <ac:spMkLst>
            <pc:docMk/>
            <pc:sldMk cId="1880721373" sldId="278"/>
            <ac:spMk id="10" creationId="{769C08D4-A5BF-E1C7-1B2F-CB6BD715AC8B}"/>
          </ac:spMkLst>
        </pc:spChg>
        <pc:spChg chg="mod">
          <ac:chgData name="Nieminen, Eini" userId="e1344578-d734-4df7-928b-efcbb33bf52d" providerId="ADAL" clId="{1632BCEE-097D-4C0C-9BB9-98203E446055}" dt="2025-09-04T12:19:09.588" v="8600" actId="14100"/>
          <ac:spMkLst>
            <pc:docMk/>
            <pc:sldMk cId="1880721373" sldId="278"/>
            <ac:spMk id="149" creationId="{F1EDB1CE-894C-F731-78C4-176CDBF6D725}"/>
          </ac:spMkLst>
        </pc:spChg>
        <pc:spChg chg="mod">
          <ac:chgData name="Nieminen, Eini" userId="e1344578-d734-4df7-928b-efcbb33bf52d" providerId="ADAL" clId="{1632BCEE-097D-4C0C-9BB9-98203E446055}" dt="2025-09-04T12:40:01.293" v="8924" actId="1076"/>
          <ac:spMkLst>
            <pc:docMk/>
            <pc:sldMk cId="1880721373" sldId="278"/>
            <ac:spMk id="150" creationId="{C947C35E-9644-6092-CF38-1F9108B1E4E0}"/>
          </ac:spMkLst>
        </pc:spChg>
        <pc:graphicFrameChg chg="add mod">
          <ac:chgData name="Nieminen, Eini" userId="e1344578-d734-4df7-928b-efcbb33bf52d" providerId="ADAL" clId="{1632BCEE-097D-4C0C-9BB9-98203E446055}" dt="2025-09-12T12:09:27.994" v="10314"/>
          <ac:graphicFrameMkLst>
            <pc:docMk/>
            <pc:sldMk cId="1880721373" sldId="278"/>
            <ac:graphicFrameMk id="2" creationId="{42C56E24-C565-4181-0401-742D728BE2C5}"/>
          </ac:graphicFrameMkLst>
        </pc:graphicFrameChg>
        <pc:graphicFrameChg chg="add del mod modGraphic">
          <ac:chgData name="Nieminen, Eini" userId="e1344578-d734-4df7-928b-efcbb33bf52d" providerId="ADAL" clId="{1632BCEE-097D-4C0C-9BB9-98203E446055}" dt="2025-09-12T12:14:11.405" v="10328" actId="478"/>
          <ac:graphicFrameMkLst>
            <pc:docMk/>
            <pc:sldMk cId="1880721373" sldId="278"/>
            <ac:graphicFrameMk id="3" creationId="{8A664560-1C83-EA46-BBA6-D8C90BDE9439}"/>
          </ac:graphicFrameMkLst>
        </pc:graphicFrameChg>
        <pc:graphicFrameChg chg="add mod">
          <ac:chgData name="Nieminen, Eini" userId="e1344578-d734-4df7-928b-efcbb33bf52d" providerId="ADAL" clId="{1632BCEE-097D-4C0C-9BB9-98203E446055}" dt="2025-09-12T12:14:12.056" v="10329"/>
          <ac:graphicFrameMkLst>
            <pc:docMk/>
            <pc:sldMk cId="1880721373" sldId="278"/>
            <ac:graphicFrameMk id="4" creationId="{52F0EF69-6639-7511-E66C-A5EE942B616B}"/>
          </ac:graphicFrameMkLst>
        </pc:graphicFrameChg>
        <pc:graphicFrameChg chg="add del mod modGraphic">
          <ac:chgData name="Nieminen, Eini" userId="e1344578-d734-4df7-928b-efcbb33bf52d" providerId="ADAL" clId="{1632BCEE-097D-4C0C-9BB9-98203E446055}" dt="2025-09-12T12:09:26.356" v="10313" actId="478"/>
          <ac:graphicFrameMkLst>
            <pc:docMk/>
            <pc:sldMk cId="1880721373" sldId="278"/>
            <ac:graphicFrameMk id="5" creationId="{AE598078-4E5B-9DD2-B0F5-F9E225027E0A}"/>
          </ac:graphicFrameMkLst>
        </pc:graphicFrameChg>
        <pc:graphicFrameChg chg="add mod modGraphic">
          <ac:chgData name="Nieminen, Eini" userId="e1344578-d734-4df7-928b-efcbb33bf52d" providerId="ADAL" clId="{1632BCEE-097D-4C0C-9BB9-98203E446055}" dt="2025-09-12T13:06:41.176" v="11147" actId="20577"/>
          <ac:graphicFrameMkLst>
            <pc:docMk/>
            <pc:sldMk cId="1880721373" sldId="278"/>
            <ac:graphicFrameMk id="6" creationId="{99AA0FDE-3E2F-BA92-350D-3B88F87E2D4F}"/>
          </ac:graphicFrameMkLst>
        </pc:graphicFrameChg>
      </pc:sldChg>
      <pc:sldChg chg="modSp add mod ord">
        <pc:chgData name="Nieminen, Eini" userId="e1344578-d734-4df7-928b-efcbb33bf52d" providerId="ADAL" clId="{1632BCEE-097D-4C0C-9BB9-98203E446055}" dt="2025-09-12T11:34:37.377" v="10132" actId="20577"/>
        <pc:sldMkLst>
          <pc:docMk/>
          <pc:sldMk cId="4036140838" sldId="279"/>
        </pc:sldMkLst>
        <pc:spChg chg="mod">
          <ac:chgData name="Nieminen, Eini" userId="e1344578-d734-4df7-928b-efcbb33bf52d" providerId="ADAL" clId="{1632BCEE-097D-4C0C-9BB9-98203E446055}" dt="2025-09-12T11:34:37.377" v="10132" actId="20577"/>
          <ac:spMkLst>
            <pc:docMk/>
            <pc:sldMk cId="4036140838" sldId="279"/>
            <ac:spMk id="6" creationId="{7C2A1027-0097-8F05-2CF8-94BE5F6657E7}"/>
          </ac:spMkLst>
        </pc:spChg>
        <pc:spChg chg="mod">
          <ac:chgData name="Nieminen, Eini" userId="e1344578-d734-4df7-928b-efcbb33bf52d" providerId="ADAL" clId="{1632BCEE-097D-4C0C-9BB9-98203E446055}" dt="2025-09-04T12:19:03.684" v="8599" actId="14100"/>
          <ac:spMkLst>
            <pc:docMk/>
            <pc:sldMk cId="4036140838" sldId="279"/>
            <ac:spMk id="149" creationId="{204103C2-7371-C5FD-44F6-E490C4B3FC0E}"/>
          </ac:spMkLst>
        </pc:spChg>
        <pc:spChg chg="mod">
          <ac:chgData name="Nieminen, Eini" userId="e1344578-d734-4df7-928b-efcbb33bf52d" providerId="ADAL" clId="{1632BCEE-097D-4C0C-9BB9-98203E446055}" dt="2025-09-04T12:16:48.542" v="8531" actId="20577"/>
          <ac:spMkLst>
            <pc:docMk/>
            <pc:sldMk cId="4036140838" sldId="279"/>
            <ac:spMk id="150" creationId="{162CA51D-274A-3CD6-170C-56CD7C19F3D7}"/>
          </ac:spMkLst>
        </pc:spChg>
      </pc:sldChg>
      <pc:sldChg chg="delSp modSp add mod ord">
        <pc:chgData name="Nieminen, Eini" userId="e1344578-d734-4df7-928b-efcbb33bf52d" providerId="ADAL" clId="{1632BCEE-097D-4C0C-9BB9-98203E446055}" dt="2025-09-04T13:10:44.228" v="9616" actId="1076"/>
        <pc:sldMkLst>
          <pc:docMk/>
          <pc:sldMk cId="3542965618" sldId="280"/>
        </pc:sldMkLst>
        <pc:spChg chg="mod">
          <ac:chgData name="Nieminen, Eini" userId="e1344578-d734-4df7-928b-efcbb33bf52d" providerId="ADAL" clId="{1632BCEE-097D-4C0C-9BB9-98203E446055}" dt="2025-09-04T13:10:44.228" v="9616" actId="1076"/>
          <ac:spMkLst>
            <pc:docMk/>
            <pc:sldMk cId="3542965618" sldId="280"/>
            <ac:spMk id="150" creationId="{4B3A8649-1E65-6C21-2C4F-3CEE535854B6}"/>
          </ac:spMkLst>
        </pc:spChg>
      </pc:sldChg>
      <pc:sldChg chg="addSp delSp modSp add mod ord">
        <pc:chgData name="Nieminen, Eini" userId="e1344578-d734-4df7-928b-efcbb33bf52d" providerId="ADAL" clId="{1632BCEE-097D-4C0C-9BB9-98203E446055}" dt="2025-09-04T13:12:33.986" v="9719" actId="20577"/>
        <pc:sldMkLst>
          <pc:docMk/>
          <pc:sldMk cId="3182293271" sldId="281"/>
        </pc:sldMkLst>
        <pc:spChg chg="mod">
          <ac:chgData name="Nieminen, Eini" userId="e1344578-d734-4df7-928b-efcbb33bf52d" providerId="ADAL" clId="{1632BCEE-097D-4C0C-9BB9-98203E446055}" dt="2025-09-04T13:12:17.355" v="9697" actId="1076"/>
          <ac:spMkLst>
            <pc:docMk/>
            <pc:sldMk cId="3182293271" sldId="281"/>
            <ac:spMk id="3" creationId="{A7101C6D-9A19-69F5-6F18-610960CDC319}"/>
          </ac:spMkLst>
        </pc:spChg>
        <pc:spChg chg="add mod">
          <ac:chgData name="Nieminen, Eini" userId="e1344578-d734-4df7-928b-efcbb33bf52d" providerId="ADAL" clId="{1632BCEE-097D-4C0C-9BB9-98203E446055}" dt="2025-09-04T13:12:33.986" v="9719" actId="20577"/>
          <ac:spMkLst>
            <pc:docMk/>
            <pc:sldMk cId="3182293271" sldId="281"/>
            <ac:spMk id="9" creationId="{3EDBE644-4753-D8B5-CF78-23E9165D5CE5}"/>
          </ac:spMkLst>
        </pc:spChg>
      </pc:sldChg>
      <pc:sldChg chg="add">
        <pc:chgData name="Nieminen, Eini" userId="e1344578-d734-4df7-928b-efcbb33bf52d" providerId="ADAL" clId="{1632BCEE-097D-4C0C-9BB9-98203E446055}" dt="2025-09-12T10:51:50.503" v="9777" actId="2890"/>
        <pc:sldMkLst>
          <pc:docMk/>
          <pc:sldMk cId="3805777526" sldId="282"/>
        </pc:sldMkLst>
      </pc:sldChg>
      <pc:sldChg chg="addSp delSp modSp new del mod">
        <pc:chgData name="Nieminen, Eini" userId="e1344578-d734-4df7-928b-efcbb33bf52d" providerId="ADAL" clId="{1632BCEE-097D-4C0C-9BB9-98203E446055}" dt="2025-09-12T11:11:05.244" v="9844" actId="2696"/>
        <pc:sldMkLst>
          <pc:docMk/>
          <pc:sldMk cId="921292326" sldId="283"/>
        </pc:sldMkLst>
        <pc:spChg chg="del">
          <ac:chgData name="Nieminen, Eini" userId="e1344578-d734-4df7-928b-efcbb33bf52d" providerId="ADAL" clId="{1632BCEE-097D-4C0C-9BB9-98203E446055}" dt="2025-09-12T11:07:24.671" v="9814" actId="478"/>
          <ac:spMkLst>
            <pc:docMk/>
            <pc:sldMk cId="921292326" sldId="283"/>
            <ac:spMk id="2" creationId="{3218DB2F-B928-FBC5-449A-C375A38BA2A5}"/>
          </ac:spMkLst>
        </pc:spChg>
        <pc:spChg chg="del">
          <ac:chgData name="Nieminen, Eini" userId="e1344578-d734-4df7-928b-efcbb33bf52d" providerId="ADAL" clId="{1632BCEE-097D-4C0C-9BB9-98203E446055}" dt="2025-09-12T11:07:23.964" v="9813" actId="478"/>
          <ac:spMkLst>
            <pc:docMk/>
            <pc:sldMk cId="921292326" sldId="283"/>
            <ac:spMk id="3" creationId="{6F816ECB-2FCD-4BC0-1598-85D221812606}"/>
          </ac:spMkLst>
        </pc:spChg>
        <pc:graphicFrameChg chg="add mod modGraphic">
          <ac:chgData name="Nieminen, Eini" userId="e1344578-d734-4df7-928b-efcbb33bf52d" providerId="ADAL" clId="{1632BCEE-097D-4C0C-9BB9-98203E446055}" dt="2025-09-12T11:07:53.138" v="9817" actId="2164"/>
          <ac:graphicFrameMkLst>
            <pc:docMk/>
            <pc:sldMk cId="921292326" sldId="283"/>
            <ac:graphicFrameMk id="4" creationId="{B2BFD02A-3FD5-2D9E-FE4C-0C8963C17513}"/>
          </ac:graphicFrameMkLst>
        </pc:graphicFrameChg>
      </pc:sldChg>
      <pc:sldChg chg="addSp delSp modSp new del mod">
        <pc:chgData name="Nieminen, Eini" userId="e1344578-d734-4df7-928b-efcbb33bf52d" providerId="ADAL" clId="{1632BCEE-097D-4C0C-9BB9-98203E446055}" dt="2025-09-12T11:15:09.969" v="9878" actId="2696"/>
        <pc:sldMkLst>
          <pc:docMk/>
          <pc:sldMk cId="2672068630" sldId="284"/>
        </pc:sldMkLst>
        <pc:spChg chg="del">
          <ac:chgData name="Nieminen, Eini" userId="e1344578-d734-4df7-928b-efcbb33bf52d" providerId="ADAL" clId="{1632BCEE-097D-4C0C-9BB9-98203E446055}" dt="2025-09-12T11:08:12.251" v="9820" actId="478"/>
          <ac:spMkLst>
            <pc:docMk/>
            <pc:sldMk cId="2672068630" sldId="284"/>
            <ac:spMk id="2" creationId="{D513722E-9A6C-7D41-D75B-25077727F513}"/>
          </ac:spMkLst>
        </pc:spChg>
        <pc:spChg chg="del">
          <ac:chgData name="Nieminen, Eini" userId="e1344578-d734-4df7-928b-efcbb33bf52d" providerId="ADAL" clId="{1632BCEE-097D-4C0C-9BB9-98203E446055}" dt="2025-09-12T11:08:15.353" v="9821" actId="478"/>
          <ac:spMkLst>
            <pc:docMk/>
            <pc:sldMk cId="2672068630" sldId="284"/>
            <ac:spMk id="3" creationId="{25FAD652-D988-C6BE-C6C5-D90CCD96B396}"/>
          </ac:spMkLst>
        </pc:spChg>
        <pc:graphicFrameChg chg="add mod modGraphic">
          <ac:chgData name="Nieminen, Eini" userId="e1344578-d734-4df7-928b-efcbb33bf52d" providerId="ADAL" clId="{1632BCEE-097D-4C0C-9BB9-98203E446055}" dt="2025-09-12T11:09:38.070" v="9833" actId="2164"/>
          <ac:graphicFrameMkLst>
            <pc:docMk/>
            <pc:sldMk cId="2672068630" sldId="284"/>
            <ac:graphicFrameMk id="4" creationId="{F0A594DC-2586-F63A-2FBB-3A34FE1B4FE4}"/>
          </ac:graphicFrameMkLst>
        </pc:graphicFrameChg>
      </pc:sldChg>
      <pc:sldChg chg="addSp delSp modSp new del mod">
        <pc:chgData name="Nieminen, Eini" userId="e1344578-d734-4df7-928b-efcbb33bf52d" providerId="ADAL" clId="{1632BCEE-097D-4C0C-9BB9-98203E446055}" dt="2025-09-12T11:15:09.969" v="9878" actId="2696"/>
        <pc:sldMkLst>
          <pc:docMk/>
          <pc:sldMk cId="1603830395" sldId="285"/>
        </pc:sldMkLst>
        <pc:spChg chg="del">
          <ac:chgData name="Nieminen, Eini" userId="e1344578-d734-4df7-928b-efcbb33bf52d" providerId="ADAL" clId="{1632BCEE-097D-4C0C-9BB9-98203E446055}" dt="2025-09-12T11:09:56.759" v="9836" actId="478"/>
          <ac:spMkLst>
            <pc:docMk/>
            <pc:sldMk cId="1603830395" sldId="285"/>
            <ac:spMk id="2" creationId="{40129980-44E8-3A58-EEDB-2B6014B0F627}"/>
          </ac:spMkLst>
        </pc:spChg>
        <pc:spChg chg="del">
          <ac:chgData name="Nieminen, Eini" userId="e1344578-d734-4df7-928b-efcbb33bf52d" providerId="ADAL" clId="{1632BCEE-097D-4C0C-9BB9-98203E446055}" dt="2025-09-12T11:09:55.212" v="9835" actId="478"/>
          <ac:spMkLst>
            <pc:docMk/>
            <pc:sldMk cId="1603830395" sldId="285"/>
            <ac:spMk id="3" creationId="{34EDAE8A-6F85-EF59-FD37-737DC01DFFB1}"/>
          </ac:spMkLst>
        </pc:spChg>
        <pc:graphicFrameChg chg="add mod modGraphic">
          <ac:chgData name="Nieminen, Eini" userId="e1344578-d734-4df7-928b-efcbb33bf52d" providerId="ADAL" clId="{1632BCEE-097D-4C0C-9BB9-98203E446055}" dt="2025-09-12T11:12:42.011" v="9858" actId="2164"/>
          <ac:graphicFrameMkLst>
            <pc:docMk/>
            <pc:sldMk cId="1603830395" sldId="285"/>
            <ac:graphicFrameMk id="4" creationId="{52D78443-FEBF-F83D-3E9E-81EEFE67775B}"/>
          </ac:graphicFrameMkLst>
        </pc:graphicFrameChg>
      </pc:sldChg>
      <pc:sldChg chg="addSp delSp modSp add mod">
        <pc:chgData name="Nieminen, Eini" userId="e1344578-d734-4df7-928b-efcbb33bf52d" providerId="ADAL" clId="{1632BCEE-097D-4C0C-9BB9-98203E446055}" dt="2025-09-12T12:02:12.197" v="10312"/>
        <pc:sldMkLst>
          <pc:docMk/>
          <pc:sldMk cId="44951261" sldId="286"/>
        </pc:sldMkLst>
        <pc:spChg chg="add mod">
          <ac:chgData name="Nieminen, Eini" userId="e1344578-d734-4df7-928b-efcbb33bf52d" providerId="ADAL" clId="{1632BCEE-097D-4C0C-9BB9-98203E446055}" dt="2025-09-12T11:28:52.154" v="10117"/>
          <ac:spMkLst>
            <pc:docMk/>
            <pc:sldMk cId="44951261" sldId="286"/>
            <ac:spMk id="4" creationId="{37727422-7401-A08A-D859-240AA8E7B8FB}"/>
          </ac:spMkLst>
        </pc:spChg>
        <pc:spChg chg="del mod">
          <ac:chgData name="Nieminen, Eini" userId="e1344578-d734-4df7-928b-efcbb33bf52d" providerId="ADAL" clId="{1632BCEE-097D-4C0C-9BB9-98203E446055}" dt="2025-09-12T11:28:51.534" v="10116" actId="478"/>
          <ac:spMkLst>
            <pc:docMk/>
            <pc:sldMk cId="44951261" sldId="286"/>
            <ac:spMk id="10" creationId="{38CA8FEE-C022-F3C0-9D37-284064F6FB40}"/>
          </ac:spMkLst>
        </pc:spChg>
        <pc:spChg chg="add del mod">
          <ac:chgData name="Nieminen, Eini" userId="e1344578-d734-4df7-928b-efcbb33bf52d" providerId="ADAL" clId="{1632BCEE-097D-4C0C-9BB9-98203E446055}" dt="2025-09-12T12:01:00.211" v="10302" actId="478"/>
          <ac:spMkLst>
            <pc:docMk/>
            <pc:sldMk cId="44951261" sldId="286"/>
            <ac:spMk id="11" creationId="{4707CB99-F07C-9F0E-FA31-43AAEDB3CA2E}"/>
          </ac:spMkLst>
        </pc:spChg>
        <pc:spChg chg="add del mod">
          <ac:chgData name="Nieminen, Eini" userId="e1344578-d734-4df7-928b-efcbb33bf52d" providerId="ADAL" clId="{1632BCEE-097D-4C0C-9BB9-98203E446055}" dt="2025-09-12T12:02:07.900" v="10311" actId="478"/>
          <ac:spMkLst>
            <pc:docMk/>
            <pc:sldMk cId="44951261" sldId="286"/>
            <ac:spMk id="12" creationId="{D0363C98-CBBE-C9E8-0E4B-4A86E6EE4354}"/>
          </ac:spMkLst>
        </pc:spChg>
        <pc:spChg chg="add mod">
          <ac:chgData name="Nieminen, Eini" userId="e1344578-d734-4df7-928b-efcbb33bf52d" providerId="ADAL" clId="{1632BCEE-097D-4C0C-9BB9-98203E446055}" dt="2025-09-12T12:02:12.197" v="10312"/>
          <ac:spMkLst>
            <pc:docMk/>
            <pc:sldMk cId="44951261" sldId="286"/>
            <ac:spMk id="13" creationId="{0B3C1303-FB17-781A-A2EE-82A314D8A0E0}"/>
          </ac:spMkLst>
        </pc:spChg>
        <pc:spChg chg="del">
          <ac:chgData name="Nieminen, Eini" userId="e1344578-d734-4df7-928b-efcbb33bf52d" providerId="ADAL" clId="{1632BCEE-097D-4C0C-9BB9-98203E446055}" dt="2025-09-12T12:00:56.677" v="10299" actId="478"/>
          <ac:spMkLst>
            <pc:docMk/>
            <pc:sldMk cId="44951261" sldId="286"/>
            <ac:spMk id="150" creationId="{F933A8E8-7C82-36E1-11E0-3849FAEFE81D}"/>
          </ac:spMkLst>
        </pc:spChg>
        <pc:graphicFrameChg chg="add del mod modGraphic">
          <ac:chgData name="Nieminen, Eini" userId="e1344578-d734-4df7-928b-efcbb33bf52d" providerId="ADAL" clId="{1632BCEE-097D-4C0C-9BB9-98203E446055}" dt="2025-09-12T11:56:38.892" v="10255" actId="478"/>
          <ac:graphicFrameMkLst>
            <pc:docMk/>
            <pc:sldMk cId="44951261" sldId="286"/>
            <ac:graphicFrameMk id="2" creationId="{253EBB44-E96F-9B4C-98E0-581D9171DFFC}"/>
          </ac:graphicFrameMkLst>
        </pc:graphicFrameChg>
        <pc:graphicFrameChg chg="add del mod modGraphic">
          <ac:chgData name="Nieminen, Eini" userId="e1344578-d734-4df7-928b-efcbb33bf52d" providerId="ADAL" clId="{1632BCEE-097D-4C0C-9BB9-98203E446055}" dt="2025-09-12T11:56:46.459" v="10258" actId="478"/>
          <ac:graphicFrameMkLst>
            <pc:docMk/>
            <pc:sldMk cId="44951261" sldId="286"/>
            <ac:graphicFrameMk id="3" creationId="{2CE18AA2-96BE-C184-B88E-3A1388261E4A}"/>
          </ac:graphicFrameMkLst>
        </pc:graphicFrameChg>
        <pc:graphicFrameChg chg="add mod">
          <ac:chgData name="Nieminen, Eini" userId="e1344578-d734-4df7-928b-efcbb33bf52d" providerId="ADAL" clId="{1632BCEE-097D-4C0C-9BB9-98203E446055}" dt="2025-09-12T11:56:59.176" v="10259"/>
          <ac:graphicFrameMkLst>
            <pc:docMk/>
            <pc:sldMk cId="44951261" sldId="286"/>
            <ac:graphicFrameMk id="5" creationId="{E00086C7-B68A-3166-2B88-139C563250A3}"/>
          </ac:graphicFrameMkLst>
        </pc:graphicFrameChg>
        <pc:graphicFrameChg chg="add del mod">
          <ac:chgData name="Nieminen, Eini" userId="e1344578-d734-4df7-928b-efcbb33bf52d" providerId="ADAL" clId="{1632BCEE-097D-4C0C-9BB9-98203E446055}" dt="2025-09-12T12:00:27.263" v="10293" actId="478"/>
          <ac:graphicFrameMkLst>
            <pc:docMk/>
            <pc:sldMk cId="44951261" sldId="286"/>
            <ac:graphicFrameMk id="6" creationId="{AF09E9D2-32A4-0310-86A8-C0CA61378FFA}"/>
          </ac:graphicFrameMkLst>
        </pc:graphicFrameChg>
        <pc:graphicFrameChg chg="add mod modGraphic">
          <ac:chgData name="Nieminen, Eini" userId="e1344578-d734-4df7-928b-efcbb33bf52d" providerId="ADAL" clId="{1632BCEE-097D-4C0C-9BB9-98203E446055}" dt="2025-09-12T12:00:47.360" v="10298" actId="2164"/>
          <ac:graphicFrameMkLst>
            <pc:docMk/>
            <pc:sldMk cId="44951261" sldId="286"/>
            <ac:graphicFrameMk id="7" creationId="{E0E67A1D-FE06-0475-A089-8EAF00962BAD}"/>
          </ac:graphicFrameMkLst>
        </pc:graphicFrameChg>
        <pc:graphicFrameChg chg="del">
          <ac:chgData name="Nieminen, Eini" userId="e1344578-d734-4df7-928b-efcbb33bf52d" providerId="ADAL" clId="{1632BCEE-097D-4C0C-9BB9-98203E446055}" dt="2025-09-12T11:10:31.922" v="9839" actId="478"/>
          <ac:graphicFrameMkLst>
            <pc:docMk/>
            <pc:sldMk cId="44951261" sldId="286"/>
            <ac:graphicFrameMk id="9" creationId="{EAB7FAAD-B8F8-1899-5E68-A8D927BFEEA5}"/>
          </ac:graphicFrameMkLst>
        </pc:graphicFrameChg>
      </pc:sldChg>
      <pc:sldChg chg="delSp modSp add del mod">
        <pc:chgData name="Nieminen, Eini" userId="e1344578-d734-4df7-928b-efcbb33bf52d" providerId="ADAL" clId="{1632BCEE-097D-4C0C-9BB9-98203E446055}" dt="2025-09-12T11:15:09.969" v="9878" actId="2696"/>
        <pc:sldMkLst>
          <pc:docMk/>
          <pc:sldMk cId="2918806399" sldId="287"/>
        </pc:sldMkLst>
        <pc:graphicFrameChg chg="del modGraphic">
          <ac:chgData name="Nieminen, Eini" userId="e1344578-d734-4df7-928b-efcbb33bf52d" providerId="ADAL" clId="{1632BCEE-097D-4C0C-9BB9-98203E446055}" dt="2025-09-12T11:11:18.619" v="9846" actId="478"/>
          <ac:graphicFrameMkLst>
            <pc:docMk/>
            <pc:sldMk cId="2918806399" sldId="287"/>
            <ac:graphicFrameMk id="2" creationId="{540F3726-CA90-417D-7B44-109ADC13D04D}"/>
          </ac:graphicFrameMkLst>
        </pc:graphicFrameChg>
      </pc:sldChg>
      <pc:sldChg chg="addSp delSp modSp add mod">
        <pc:chgData name="Nieminen, Eini" userId="e1344578-d734-4df7-928b-efcbb33bf52d" providerId="ADAL" clId="{1632BCEE-097D-4C0C-9BB9-98203E446055}" dt="2025-09-12T12:53:51.001" v="10520" actId="20577"/>
        <pc:sldMkLst>
          <pc:docMk/>
          <pc:sldMk cId="405210844" sldId="288"/>
        </pc:sldMkLst>
        <pc:spChg chg="mod">
          <ac:chgData name="Nieminen, Eini" userId="e1344578-d734-4df7-928b-efcbb33bf52d" providerId="ADAL" clId="{1632BCEE-097D-4C0C-9BB9-98203E446055}" dt="2025-09-12T11:28:45.957" v="10115" actId="1076"/>
          <ac:spMkLst>
            <pc:docMk/>
            <pc:sldMk cId="405210844" sldId="288"/>
            <ac:spMk id="10" creationId="{8C6E9DC2-E67F-1F0C-D62A-6E083414A62F}"/>
          </ac:spMkLst>
        </pc:spChg>
        <pc:spChg chg="mod">
          <ac:chgData name="Nieminen, Eini" userId="e1344578-d734-4df7-928b-efcbb33bf52d" providerId="ADAL" clId="{1632BCEE-097D-4C0C-9BB9-98203E446055}" dt="2025-09-12T11:59:53.128" v="10289" actId="1076"/>
          <ac:spMkLst>
            <pc:docMk/>
            <pc:sldMk cId="405210844" sldId="288"/>
            <ac:spMk id="150" creationId="{35363CB9-4E10-9AA3-3688-2B58B8B08F89}"/>
          </ac:spMkLst>
        </pc:spChg>
        <pc:graphicFrameChg chg="del mod modGraphic">
          <ac:chgData name="Nieminen, Eini" userId="e1344578-d734-4df7-928b-efcbb33bf52d" providerId="ADAL" clId="{1632BCEE-097D-4C0C-9BB9-98203E446055}" dt="2025-09-12T11:57:11.533" v="10261" actId="478"/>
          <ac:graphicFrameMkLst>
            <pc:docMk/>
            <pc:sldMk cId="405210844" sldId="288"/>
            <ac:graphicFrameMk id="2" creationId="{2AC7DDEB-4C71-8005-2605-FFF396C1EC4F}"/>
          </ac:graphicFrameMkLst>
        </pc:graphicFrameChg>
        <pc:graphicFrameChg chg="del modGraphic">
          <ac:chgData name="Nieminen, Eini" userId="e1344578-d734-4df7-928b-efcbb33bf52d" providerId="ADAL" clId="{1632BCEE-097D-4C0C-9BB9-98203E446055}" dt="2025-09-12T11:14:32.819" v="9875" actId="478"/>
          <ac:graphicFrameMkLst>
            <pc:docMk/>
            <pc:sldMk cId="405210844" sldId="288"/>
            <ac:graphicFrameMk id="3" creationId="{386019AD-A983-7F01-37E6-51A52A890586}"/>
          </ac:graphicFrameMkLst>
        </pc:graphicFrameChg>
        <pc:graphicFrameChg chg="add del mod modGraphic">
          <ac:chgData name="Nieminen, Eini" userId="e1344578-d734-4df7-928b-efcbb33bf52d" providerId="ADAL" clId="{1632BCEE-097D-4C0C-9BB9-98203E446055}" dt="2025-09-12T11:57:13.453" v="10262" actId="478"/>
          <ac:graphicFrameMkLst>
            <pc:docMk/>
            <pc:sldMk cId="405210844" sldId="288"/>
            <ac:graphicFrameMk id="4" creationId="{A5A6F56E-59E4-60A2-5721-B3E7F7DC1C63}"/>
          </ac:graphicFrameMkLst>
        </pc:graphicFrameChg>
        <pc:graphicFrameChg chg="add mod">
          <ac:chgData name="Nieminen, Eini" userId="e1344578-d734-4df7-928b-efcbb33bf52d" providerId="ADAL" clId="{1632BCEE-097D-4C0C-9BB9-98203E446055}" dt="2025-09-12T11:57:21.700" v="10263"/>
          <ac:graphicFrameMkLst>
            <pc:docMk/>
            <pc:sldMk cId="405210844" sldId="288"/>
            <ac:graphicFrameMk id="5" creationId="{5D7558D1-06E4-AF40-5D8C-9B210B4B7A43}"/>
          </ac:graphicFrameMkLst>
        </pc:graphicFrameChg>
        <pc:graphicFrameChg chg="add mod modGraphic">
          <ac:chgData name="Nieminen, Eini" userId="e1344578-d734-4df7-928b-efcbb33bf52d" providerId="ADAL" clId="{1632BCEE-097D-4C0C-9BB9-98203E446055}" dt="2025-09-12T12:53:51.001" v="10520" actId="20577"/>
          <ac:graphicFrameMkLst>
            <pc:docMk/>
            <pc:sldMk cId="405210844" sldId="288"/>
            <ac:graphicFrameMk id="6" creationId="{641D07CF-687F-703F-1F24-5AB52C3A71D2}"/>
          </ac:graphicFrameMkLst>
        </pc:graphicFrameChg>
      </pc:sldChg>
      <pc:sldChg chg="modSp add mod ord">
        <pc:chgData name="Nieminen, Eini" userId="e1344578-d734-4df7-928b-efcbb33bf52d" providerId="ADAL" clId="{1632BCEE-097D-4C0C-9BB9-98203E446055}" dt="2025-09-12T13:11:03.476" v="11427" actId="1076"/>
        <pc:sldMkLst>
          <pc:docMk/>
          <pc:sldMk cId="2733217430" sldId="289"/>
        </pc:sldMkLst>
        <pc:spChg chg="mod">
          <ac:chgData name="Nieminen, Eini" userId="e1344578-d734-4df7-928b-efcbb33bf52d" providerId="ADAL" clId="{1632BCEE-097D-4C0C-9BB9-98203E446055}" dt="2025-09-12T13:11:03.476" v="11427" actId="1076"/>
          <ac:spMkLst>
            <pc:docMk/>
            <pc:sldMk cId="2733217430" sldId="289"/>
            <ac:spMk id="6" creationId="{60F8FC04-27AF-065E-AF5C-79A24452DA60}"/>
          </ac:spMkLst>
        </pc:spChg>
        <pc:spChg chg="mod">
          <ac:chgData name="Nieminen, Eini" userId="e1344578-d734-4df7-928b-efcbb33bf52d" providerId="ADAL" clId="{1632BCEE-097D-4C0C-9BB9-98203E446055}" dt="2025-09-12T13:03:55.280" v="11099" actId="14100"/>
          <ac:spMkLst>
            <pc:docMk/>
            <pc:sldMk cId="2733217430" sldId="289"/>
            <ac:spMk id="149" creationId="{E13339B8-6F8E-6292-5AEC-FE97629BC9BB}"/>
          </ac:spMkLst>
        </pc:spChg>
        <pc:spChg chg="mod">
          <ac:chgData name="Nieminen, Eini" userId="e1344578-d734-4df7-928b-efcbb33bf52d" providerId="ADAL" clId="{1632BCEE-097D-4C0C-9BB9-98203E446055}" dt="2025-09-12T12:58:14.858" v="10544" actId="20577"/>
          <ac:spMkLst>
            <pc:docMk/>
            <pc:sldMk cId="2733217430" sldId="289"/>
            <ac:spMk id="150" creationId="{BAF97EE7-6D70-A935-68F5-9A38153CE39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606F-99A7-80FE-95E1-E23287C2F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327A5-FFF5-2BDB-4EA0-EB6C0C212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29027-73F5-94C3-4531-1582D08B8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3A92-E697-4420-A54D-60C771010FDA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D8854-2FFC-AF40-A459-68084CE5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35692-2191-5E84-EC4A-1133AA35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1F48-EA75-4A3B-B269-06BCAAD04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810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2AB0-AEB4-8240-35D9-4DEFFFDBE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2BFEC-4AAB-C1C8-A861-8ED513651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7C520-C4E1-A069-A040-E5E4A842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3A92-E697-4420-A54D-60C771010FDA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7461E-237F-ED00-9E4D-AE0324F7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0BB57-A77B-F8B6-8616-AE46C30B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1F48-EA75-4A3B-B269-06BCAAD04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61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D92086-F2C7-E01B-8937-1D5B1D552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473F3-9E3C-4C81-5936-83176731D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7670B-A0B4-73DD-1C3B-FB448059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3A92-E697-4420-A54D-60C771010FDA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3D59F-CFAA-8312-B873-910499BB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8310F-B572-AF46-28DA-F3B0F6E9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1F48-EA75-4A3B-B269-06BCAAD04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379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d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teksti"/>
          <p:cNvSpPr txBox="1">
            <a:spLocks noGrp="1"/>
          </p:cNvSpPr>
          <p:nvPr>
            <p:ph type="title"/>
          </p:nvPr>
        </p:nvSpPr>
        <p:spPr>
          <a:xfrm>
            <a:off x="3755321" y="2031222"/>
            <a:ext cx="8164452" cy="2135928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1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9118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sisältö keskitett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" name="Otsikkoteksti"/>
          <p:cNvSpPr txBox="1">
            <a:spLocks noGrp="1"/>
          </p:cNvSpPr>
          <p:nvPr>
            <p:ph type="title"/>
          </p:nvPr>
        </p:nvSpPr>
        <p:spPr>
          <a:xfrm>
            <a:off x="3755321" y="1122362"/>
            <a:ext cx="8164452" cy="15161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2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3755321" y="2750180"/>
            <a:ext cx="8164453" cy="250762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</p:spTree>
    <p:extLst>
      <p:ext uri="{BB962C8B-B14F-4D97-AF65-F5344CB8AC3E}">
        <p14:creationId xmlns:p14="http://schemas.microsoft.com/office/powerpoint/2010/main" val="14197960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ja vihreä pohja">
    <p:bg>
      <p:bgPr>
        <a:solidFill>
          <a:srgbClr val="1175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Kuvan paikkamerkki 2"/>
          <p:cNvSpPr>
            <a:spLocks noGrp="1"/>
          </p:cNvSpPr>
          <p:nvPr>
            <p:ph type="pic" idx="21"/>
          </p:nvPr>
        </p:nvSpPr>
        <p:spPr>
          <a:xfrm>
            <a:off x="0" y="0"/>
            <a:ext cx="5207194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7" name="Lisää otsikko"/>
          <p:cNvSpPr txBox="1">
            <a:spLocks noGrp="1"/>
          </p:cNvSpPr>
          <p:nvPr>
            <p:ph type="title" hasCustomPrompt="1"/>
          </p:nvPr>
        </p:nvSpPr>
        <p:spPr>
          <a:xfrm>
            <a:off x="5451499" y="1122362"/>
            <a:ext cx="6468274" cy="1516136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Lisää otsikko</a:t>
            </a:r>
          </a:p>
        </p:txBody>
      </p:sp>
      <p:sp>
        <p:nvSpPr>
          <p:cNvPr id="58" name="Leipätekstin taso yksi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51500" y="2750179"/>
            <a:ext cx="6468275" cy="3385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45720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91440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137160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182880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r>
              <a:t>Lisää tekstiä…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9775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25525-00B7-5F49-A5B3-58AA8D45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102EA-18F9-2555-1DD1-5CBF44604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B7612-A03B-7D24-B098-1CC3DD0E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3A92-E697-4420-A54D-60C771010FDA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B38CF-1042-DBAC-DABE-40F898C4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CB16-A1E4-68B6-7ED9-17DB5691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1F48-EA75-4A3B-B269-06BCAAD04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989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90B3-34F0-B2F5-D6F6-2DC44C5A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68EA-FD89-99D0-7A12-8AFFA3FCF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71432-BE4C-2E25-A8FC-BB8A6375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3A92-E697-4420-A54D-60C771010FDA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92544-12D0-ACF5-FEBE-AF760DFF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C8EA9-5656-B4AC-DB43-CF36B2F3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1F48-EA75-4A3B-B269-06BCAAD04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239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1EED-FE03-2AF7-B7FD-76A1BA5F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0343-2269-F290-8207-C79CC5D68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7053D-51F5-B9E5-9BFF-D9F0776F4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3A4F0-178D-19C2-075A-784D4CF9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3A92-E697-4420-A54D-60C771010FDA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B4DD3-38DE-8134-2AB3-F9FEBCCF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26D5B-002A-28E0-F15C-11152FC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1F48-EA75-4A3B-B269-06BCAAD04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35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19D8F-551F-5D53-8188-461F91B3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C0D3E-DC9B-5D38-54BC-695E2C012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E9B7C-AF00-4691-6C58-9C44355E0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E2003-0DFE-CFA3-E13A-EC63A9837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2FC997-C2B0-1FD8-4FAD-B8D86C8C4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455725-CC0F-A5CF-6333-10431EF7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3A92-E697-4420-A54D-60C771010FDA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A6CA0A-15F5-BC90-B84F-DBD80919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95C8E-8FA8-0542-79C4-DFA09A86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1F48-EA75-4A3B-B269-06BCAAD04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298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231B5-3276-D0E9-CC3A-528A4C2F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C1DD1-B7A3-90E3-E1E2-747016BD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3A92-E697-4420-A54D-60C771010FDA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017C1-EF3B-8C86-146B-907C7CE7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A71AA-3BB4-5297-10E3-E9C9E10B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1F48-EA75-4A3B-B269-06BCAAD04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472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F8462-CF43-B657-2F9D-AF9AE1AE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3A92-E697-4420-A54D-60C771010FDA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20103-1DC6-276B-FFC9-7172FCDB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F8E1E-A4A7-BA2B-B410-6887C8DA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1F48-EA75-4A3B-B269-06BCAAD04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19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8E14-334D-623B-51A2-DF6DCDB2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7660E-B826-65A6-8731-A224C76E4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A444E-8163-6A6E-6CA1-4562EADCA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E4EEE-BF9A-FC69-D746-D93EDFAAB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3A92-E697-4420-A54D-60C771010FDA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748D7-0717-868B-2FC7-FF0C443C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39B8F-5CE7-6266-CB83-9363013B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1F48-EA75-4A3B-B269-06BCAAD04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173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2708-AFB5-AB44-DC4A-85F25C8E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D9F25C-E5E8-7024-D655-448F662CC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F8788-1628-1CA6-0DAA-1947B4865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3F3B4-930C-8510-6154-D47AA383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3A92-E697-4420-A54D-60C771010FDA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C596D-BC55-5AEB-870E-A82A155B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34D8B-8949-C1C7-5D9A-773368BF6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1F48-EA75-4A3B-B269-06BCAAD04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42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9F102-13E6-5E10-D3E0-C8498F12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D8D35-30B5-9D44-FB03-AAF5E6AC7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EF862-9387-9AD5-F133-40713A647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F23A92-E697-4420-A54D-60C771010FDA}" type="datetimeFigureOut">
              <a:rPr lang="fi-FI" smtClean="0"/>
              <a:t>18.9.2025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7C732-3992-7611-D2BD-5D1BB9C6D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35615-507A-28C1-07BB-60E64FA17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1B1F48-EA75-4A3B-B269-06BCAAD04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51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hyperlink" Target="https://zenodo.org/communities/suomikompensaati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tsikko 1"/>
          <p:cNvSpPr txBox="1">
            <a:spLocks noGrp="1"/>
          </p:cNvSpPr>
          <p:nvPr>
            <p:ph type="title"/>
          </p:nvPr>
        </p:nvSpPr>
        <p:spPr>
          <a:xfrm>
            <a:off x="2013773" y="1736700"/>
            <a:ext cx="8164453" cy="213592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i-FI" dirty="0"/>
              <a:t>Ekologisen kompensaation uudet laskurit</a:t>
            </a:r>
            <a:endParaRPr dirty="0"/>
          </a:p>
        </p:txBody>
      </p:sp>
      <p:sp>
        <p:nvSpPr>
          <p:cNvPr id="197" name="Dian numeron paikkamerkki 10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pic>
        <p:nvPicPr>
          <p:cNvPr id="198" name="Kuva 2" descr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36" y="5471287"/>
            <a:ext cx="1552026" cy="617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Kuva 4" descr="Kuv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176" y="5473832"/>
            <a:ext cx="1891027" cy="756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Kuva 12" descr="Kuva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244" y="5651284"/>
            <a:ext cx="1460506" cy="401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Kuva 13" descr="Kuva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525" y="5652678"/>
            <a:ext cx="1719107" cy="396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Kuva 17" descr="Kuva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602" y="5471521"/>
            <a:ext cx="1428688" cy="75006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840D23-EABE-CA69-2D37-8F692369E267}"/>
              </a:ext>
            </a:extLst>
          </p:cNvPr>
          <p:cNvSpPr txBox="1"/>
          <p:nvPr/>
        </p:nvSpPr>
        <p:spPr>
          <a:xfrm>
            <a:off x="3941064" y="3734128"/>
            <a:ext cx="6237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000" dirty="0"/>
              <a:t>17.9.2025</a:t>
            </a:r>
          </a:p>
          <a:p>
            <a:pPr algn="r"/>
            <a:r>
              <a:rPr lang="fi-FI" sz="2000" dirty="0"/>
              <a:t>Tutkijatohtorit Eini Nieminen ja Joel Jalkanen</a:t>
            </a:r>
          </a:p>
        </p:txBody>
      </p:sp>
      <p:grpSp>
        <p:nvGrpSpPr>
          <p:cNvPr id="4" name="Ryhmä 8">
            <a:extLst>
              <a:ext uri="{FF2B5EF4-FFF2-40B4-BE49-F238E27FC236}">
                <a16:creationId xmlns:a16="http://schemas.microsoft.com/office/drawing/2014/main" id="{E4AC0262-7A57-29FB-8AC1-784F87E7A76D}"/>
              </a:ext>
            </a:extLst>
          </p:cNvPr>
          <p:cNvGrpSpPr/>
          <p:nvPr/>
        </p:nvGrpSpPr>
        <p:grpSpPr>
          <a:xfrm>
            <a:off x="9015100" y="287541"/>
            <a:ext cx="2783753" cy="1147099"/>
            <a:chOff x="0" y="0"/>
            <a:chExt cx="2783751" cy="1147098"/>
          </a:xfrm>
        </p:grpSpPr>
        <p:pic>
          <p:nvPicPr>
            <p:cNvPr id="5" name="Kuva 5" descr="Kuva 5">
              <a:extLst>
                <a:ext uri="{FF2B5EF4-FFF2-40B4-BE49-F238E27FC236}">
                  <a16:creationId xmlns:a16="http://schemas.microsoft.com/office/drawing/2014/main" id="{0D0414D4-9A91-7B7B-FED1-13ACBCBFD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872443" cy="11470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Kuva 6" descr="Kuva 6">
              <a:extLst>
                <a:ext uri="{FF2B5EF4-FFF2-40B4-BE49-F238E27FC236}">
                  <a16:creationId xmlns:a16="http://schemas.microsoft.com/office/drawing/2014/main" id="{61DCE6BA-AB69-F3BF-93EC-DA95CE71E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061" y="140798"/>
              <a:ext cx="1801691" cy="642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BC931A3-821E-96F3-F762-7BE53F8EDC07}"/>
              </a:ext>
            </a:extLst>
          </p:cNvPr>
          <p:cNvSpPr txBox="1"/>
          <p:nvPr/>
        </p:nvSpPr>
        <p:spPr>
          <a:xfrm>
            <a:off x="4546870" y="4810801"/>
            <a:ext cx="563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i="1" dirty="0"/>
              <a:t>Tilaisuus tallennetaan</a:t>
            </a:r>
          </a:p>
        </p:txBody>
      </p:sp>
      <p:pic>
        <p:nvPicPr>
          <p:cNvPr id="2" name="Kuva 1" descr="Kuva, joka sisältää kohteen ympyrä, Grafiikka, Fontti, logo&#10;&#10;Kuvaus luotu automaattisesti">
            <a:extLst>
              <a:ext uri="{FF2B5EF4-FFF2-40B4-BE49-F238E27FC236}">
                <a16:creationId xmlns:a16="http://schemas.microsoft.com/office/drawing/2014/main" id="{36D28F19-606E-2CCB-1CC2-AC8C2E88E9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43" y="5229322"/>
            <a:ext cx="1251142" cy="1234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FB066-D76F-DF7B-6DD6-EAEEBE37D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ian numeron paikkamerkki 7">
            <a:extLst>
              <a:ext uri="{FF2B5EF4-FFF2-40B4-BE49-F238E27FC236}">
                <a16:creationId xmlns:a16="http://schemas.microsoft.com/office/drawing/2014/main" id="{7A723832-4D40-8C8B-5979-C636757298B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grpSp>
        <p:nvGrpSpPr>
          <p:cNvPr id="154" name="Ryhmä 5">
            <a:extLst>
              <a:ext uri="{FF2B5EF4-FFF2-40B4-BE49-F238E27FC236}">
                <a16:creationId xmlns:a16="http://schemas.microsoft.com/office/drawing/2014/main" id="{E2CED0F1-1E8D-76DC-1F21-C4BB5978A3B7}"/>
              </a:ext>
            </a:extLst>
          </p:cNvPr>
          <p:cNvGrpSpPr/>
          <p:nvPr/>
        </p:nvGrpSpPr>
        <p:grpSpPr>
          <a:xfrm>
            <a:off x="360892" y="5429031"/>
            <a:ext cx="2783753" cy="1147099"/>
            <a:chOff x="0" y="0"/>
            <a:chExt cx="2783751" cy="1147098"/>
          </a:xfrm>
        </p:grpSpPr>
        <p:pic>
          <p:nvPicPr>
            <p:cNvPr id="152" name="Kuva 3" descr="Kuva 3">
              <a:extLst>
                <a:ext uri="{FF2B5EF4-FFF2-40B4-BE49-F238E27FC236}">
                  <a16:creationId xmlns:a16="http://schemas.microsoft.com/office/drawing/2014/main" id="{DB5E5A4F-BED3-89DD-60B8-BE855BBB3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872443" cy="11470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Kuva 4" descr="Kuva 4">
              <a:extLst>
                <a:ext uri="{FF2B5EF4-FFF2-40B4-BE49-F238E27FC236}">
                  <a16:creationId xmlns:a16="http://schemas.microsoft.com/office/drawing/2014/main" id="{D995AB13-60B0-FF63-92BF-4E66855BD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061" y="140798"/>
              <a:ext cx="1801691" cy="642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7727422-7401-A08A-D859-240AA8E7B8FB}"/>
              </a:ext>
            </a:extLst>
          </p:cNvPr>
          <p:cNvSpPr txBox="1"/>
          <p:nvPr/>
        </p:nvSpPr>
        <p:spPr>
          <a:xfrm>
            <a:off x="3818189" y="5708958"/>
            <a:ext cx="7699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*Tarvitaan satoja hehtaareita lisää hyvitysalaa muualta. Vain kuivahkot kankaat tulevat hyvitetyiksi.</a:t>
            </a:r>
          </a:p>
          <a:p>
            <a:r>
              <a:rPr lang="fi-FI" sz="1400" dirty="0"/>
              <a:t>**Kuivahkot, tuoreet ja lehtomaiset kankaat tulevat hyvitetyiksi. Lehtoja pitää hyvittää myös muualla.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E67A1D-FE06-0475-A089-8EAF00962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238058"/>
              </p:ext>
            </p:extLst>
          </p:nvPr>
        </p:nvGraphicFramePr>
        <p:xfrm>
          <a:off x="3927918" y="1743416"/>
          <a:ext cx="6084763" cy="2729460"/>
        </p:xfrm>
        <a:graphic>
          <a:graphicData uri="http://schemas.openxmlformats.org/drawingml/2006/table">
            <a:tbl>
              <a:tblPr firstRow="1" firstCol="1" bandRow="1"/>
              <a:tblGrid>
                <a:gridCol w="1485331">
                  <a:extLst>
                    <a:ext uri="{9D8B030D-6E8A-4147-A177-3AD203B41FA5}">
                      <a16:colId xmlns:a16="http://schemas.microsoft.com/office/drawing/2014/main" val="268804920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327149355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153244627"/>
                    </a:ext>
                  </a:extLst>
                </a:gridCol>
                <a:gridCol w="1223129">
                  <a:extLst>
                    <a:ext uri="{9D8B030D-6E8A-4147-A177-3AD203B41FA5}">
                      <a16:colId xmlns:a16="http://schemas.microsoft.com/office/drawing/2014/main" val="3237240342"/>
                    </a:ext>
                  </a:extLst>
                </a:gridCol>
                <a:gridCol w="1062871">
                  <a:extLst>
                    <a:ext uri="{9D8B030D-6E8A-4147-A177-3AD203B41FA5}">
                      <a16:colId xmlns:a16="http://schemas.microsoft.com/office/drawing/2014/main" val="2541254317"/>
                    </a:ext>
                  </a:extLst>
                </a:gridCol>
              </a:tblGrid>
              <a:tr h="120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b="1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Hyvityksen tapa</a:t>
                      </a:r>
                      <a:endParaRPr lang="fi-FI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b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Hyvitysalueen pinta-ala, ha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b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Tuotetut lha:t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b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Hyödyn määrä pinta-alaa kohden, lha/ha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b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Kokonais-paranemaa vastaava kerroin (1/hyödyn määrä)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944969"/>
                  </a:ext>
                </a:extLst>
              </a:tr>
              <a:tr h="763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Lakisääteinen suojeluhyvitys* 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(edustava, hyöty luontainen </a:t>
                      </a:r>
                      <a:r>
                        <a:rPr lang="fi-FI" sz="10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pal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.)</a:t>
                      </a:r>
                      <a:endParaRPr lang="fi-FI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18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2,52</a:t>
                      </a:r>
                      <a:endParaRPr lang="fi-FI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0,14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7,1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42073"/>
                  </a:ext>
                </a:extLst>
              </a:tr>
              <a:tr h="763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Lain vastainen suojeluhyvitys #1** 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(hyöty luontainen </a:t>
                      </a:r>
                      <a:r>
                        <a:rPr lang="fi-FI" sz="10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pal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.)</a:t>
                      </a:r>
                      <a:endParaRPr lang="fi-FI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236</a:t>
                      </a:r>
                      <a:endParaRPr lang="fi-FI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28,72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0,12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8,3</a:t>
                      </a:r>
                      <a:endParaRPr lang="fi-FI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677482"/>
                  </a:ext>
                </a:extLst>
              </a:tr>
            </a:tbl>
          </a:graphicData>
        </a:graphic>
      </p:graphicFrame>
      <p:sp>
        <p:nvSpPr>
          <p:cNvPr id="13" name="Otsikko 1">
            <a:extLst>
              <a:ext uri="{FF2B5EF4-FFF2-40B4-BE49-F238E27FC236}">
                <a16:creationId xmlns:a16="http://schemas.microsoft.com/office/drawing/2014/main" id="{0B3C1303-FB17-781A-A2EE-82A314D8A0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7299" y="799707"/>
            <a:ext cx="7699247" cy="67882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pPr algn="r"/>
            <a:r>
              <a:rPr lang="fi-FI" dirty="0"/>
              <a:t>Metsien tulokset Kauramäessä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9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10FA-3977-BD0A-F4D8-BFE2EABF7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ian numeron paikkamerkki 7">
            <a:extLst>
              <a:ext uri="{FF2B5EF4-FFF2-40B4-BE49-F238E27FC236}">
                <a16:creationId xmlns:a16="http://schemas.microsoft.com/office/drawing/2014/main" id="{79C6D413-F710-A124-4318-206D606A32F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50" name="Otsikko 1">
            <a:extLst>
              <a:ext uri="{FF2B5EF4-FFF2-40B4-BE49-F238E27FC236}">
                <a16:creationId xmlns:a16="http://schemas.microsoft.com/office/drawing/2014/main" id="{35363CB9-4E10-9AA3-3688-2B58B8B08F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7299" y="799707"/>
            <a:ext cx="7699247" cy="67882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pPr algn="r"/>
            <a:r>
              <a:rPr lang="fi-FI" dirty="0"/>
              <a:t>Metsien tulokset Kauramäessä</a:t>
            </a:r>
            <a:endParaRPr dirty="0"/>
          </a:p>
        </p:txBody>
      </p:sp>
      <p:grpSp>
        <p:nvGrpSpPr>
          <p:cNvPr id="154" name="Ryhmä 5">
            <a:extLst>
              <a:ext uri="{FF2B5EF4-FFF2-40B4-BE49-F238E27FC236}">
                <a16:creationId xmlns:a16="http://schemas.microsoft.com/office/drawing/2014/main" id="{7DEBB1AD-D3C2-2C5B-2434-CFA5F1D59FDC}"/>
              </a:ext>
            </a:extLst>
          </p:cNvPr>
          <p:cNvGrpSpPr/>
          <p:nvPr/>
        </p:nvGrpSpPr>
        <p:grpSpPr>
          <a:xfrm>
            <a:off x="360892" y="5429031"/>
            <a:ext cx="2783753" cy="1147099"/>
            <a:chOff x="0" y="0"/>
            <a:chExt cx="2783751" cy="1147098"/>
          </a:xfrm>
        </p:grpSpPr>
        <p:pic>
          <p:nvPicPr>
            <p:cNvPr id="152" name="Kuva 3" descr="Kuva 3">
              <a:extLst>
                <a:ext uri="{FF2B5EF4-FFF2-40B4-BE49-F238E27FC236}">
                  <a16:creationId xmlns:a16="http://schemas.microsoft.com/office/drawing/2014/main" id="{CC150629-0DBE-A2C8-70AB-706E04D87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872443" cy="11470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Kuva 4" descr="Kuva 4">
              <a:extLst>
                <a:ext uri="{FF2B5EF4-FFF2-40B4-BE49-F238E27FC236}">
                  <a16:creationId xmlns:a16="http://schemas.microsoft.com/office/drawing/2014/main" id="{D2AAC439-35AF-9483-899A-6EB032931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061" y="140798"/>
              <a:ext cx="1801691" cy="642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C6E9DC2-E67F-1F0C-D62A-6E083414A62F}"/>
              </a:ext>
            </a:extLst>
          </p:cNvPr>
          <p:cNvSpPr txBox="1"/>
          <p:nvPr/>
        </p:nvSpPr>
        <p:spPr>
          <a:xfrm>
            <a:off x="3818189" y="5708958"/>
            <a:ext cx="7699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*Tarvitaan satoja hehtaareita lisää hyvitysalaa muualta. Vain kuivahkot kankaat tulevat hyvitetyiksi.</a:t>
            </a:r>
          </a:p>
          <a:p>
            <a:r>
              <a:rPr lang="fi-FI" sz="1400" dirty="0"/>
              <a:t>**Kuivahkot, tuoreet ja lehtomaiset kankaat tulevat hyvitetyiksi. Lehtoja pitää hyvittää myös muualla.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1D07CF-687F-703F-1F24-5AB52C3A7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67522"/>
              </p:ext>
            </p:extLst>
          </p:nvPr>
        </p:nvGraphicFramePr>
        <p:xfrm>
          <a:off x="3927918" y="1743416"/>
          <a:ext cx="7578011" cy="3878477"/>
        </p:xfrm>
        <a:graphic>
          <a:graphicData uri="http://schemas.openxmlformats.org/drawingml/2006/table">
            <a:tbl>
              <a:tblPr firstRow="1" firstCol="1" bandRow="1"/>
              <a:tblGrid>
                <a:gridCol w="1485331">
                  <a:extLst>
                    <a:ext uri="{9D8B030D-6E8A-4147-A177-3AD203B41FA5}">
                      <a16:colId xmlns:a16="http://schemas.microsoft.com/office/drawing/2014/main" val="268804920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327149355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153244627"/>
                    </a:ext>
                  </a:extLst>
                </a:gridCol>
                <a:gridCol w="1223129">
                  <a:extLst>
                    <a:ext uri="{9D8B030D-6E8A-4147-A177-3AD203B41FA5}">
                      <a16:colId xmlns:a16="http://schemas.microsoft.com/office/drawing/2014/main" val="3237240342"/>
                    </a:ext>
                  </a:extLst>
                </a:gridCol>
                <a:gridCol w="1062871">
                  <a:extLst>
                    <a:ext uri="{9D8B030D-6E8A-4147-A177-3AD203B41FA5}">
                      <a16:colId xmlns:a16="http://schemas.microsoft.com/office/drawing/2014/main" val="2541254317"/>
                    </a:ext>
                  </a:extLst>
                </a:gridCol>
                <a:gridCol w="1493248">
                  <a:extLst>
                    <a:ext uri="{9D8B030D-6E8A-4147-A177-3AD203B41FA5}">
                      <a16:colId xmlns:a16="http://schemas.microsoft.com/office/drawing/2014/main" val="2128962355"/>
                    </a:ext>
                  </a:extLst>
                </a:gridCol>
              </a:tblGrid>
              <a:tr h="120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b="1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Hyvityksen tapa</a:t>
                      </a:r>
                      <a:endParaRPr lang="fi-FI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b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Hyvitysalueen pinta-ala, ha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b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Tuotetut lha:t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b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Hyödyn määrä pinta-alaa kohden, lha/ha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b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Kokonais-paranemaa vastaava kerroin (1/hyödyn määrä)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b="1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Ero lain vastaisen suojeluhyvityksen #1 ja #2 välillä</a:t>
                      </a:r>
                      <a:endParaRPr lang="fi-FI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944969"/>
                  </a:ext>
                </a:extLst>
              </a:tr>
              <a:tr h="763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Lakisääteinen suojeluhyvitys* 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(edustava, hyöty luontainen </a:t>
                      </a:r>
                      <a:r>
                        <a:rPr lang="fi-FI" sz="10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pal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.)</a:t>
                      </a:r>
                      <a:endParaRPr lang="fi-FI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18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2,52</a:t>
                      </a:r>
                      <a:endParaRPr lang="fi-FI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0,14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7,1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- </a:t>
                      </a:r>
                      <a:endParaRPr lang="fi-FI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42073"/>
                  </a:ext>
                </a:extLst>
              </a:tr>
              <a:tr h="763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Lain vastainen suojeluhyvitys #1** 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(hyöty luontainen </a:t>
                      </a:r>
                      <a:r>
                        <a:rPr lang="fi-FI" sz="10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pal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.)</a:t>
                      </a:r>
                      <a:endParaRPr lang="fi-FI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236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28,72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0,12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8,3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22 %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917" marR="104917" marT="52459" marB="524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677482"/>
                  </a:ext>
                </a:extLst>
              </a:tr>
              <a:tr h="1149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Lain vastainen suojeluhyvitys #2** 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(hyöty luontainen </a:t>
                      </a:r>
                      <a:r>
                        <a:rPr lang="fi-FI" sz="10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pal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 + vältetty haitta 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‒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vuoto)</a:t>
                      </a:r>
                      <a:endParaRPr lang="fi-FI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185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29,36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0,16</a:t>
                      </a:r>
                      <a:endParaRPr lang="fi-FI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6,3</a:t>
                      </a:r>
                      <a:endParaRPr lang="fi-FI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850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4DDD3-3C45-0B84-1068-308F5C876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ian numeron paikkamerkki 7">
            <a:extLst>
              <a:ext uri="{FF2B5EF4-FFF2-40B4-BE49-F238E27FC236}">
                <a16:creationId xmlns:a16="http://schemas.microsoft.com/office/drawing/2014/main" id="{E13339B8-6F8E-6292-5AEC-FE97629BC9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95176" y="6464808"/>
            <a:ext cx="389688" cy="198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 dirty="0"/>
          </a:p>
        </p:txBody>
      </p:sp>
      <p:sp>
        <p:nvSpPr>
          <p:cNvPr id="150" name="Otsikko 1">
            <a:extLst>
              <a:ext uri="{FF2B5EF4-FFF2-40B4-BE49-F238E27FC236}">
                <a16:creationId xmlns:a16="http://schemas.microsoft.com/office/drawing/2014/main" id="{BAF97EE7-6D70-A935-68F5-9A38153CE3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7918" y="1174611"/>
            <a:ext cx="7699247" cy="67882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pPr algn="r"/>
            <a:r>
              <a:rPr lang="fi-FI" dirty="0"/>
              <a:t>Mitä tämä tarkoittaa?</a:t>
            </a:r>
            <a:endParaRPr dirty="0"/>
          </a:p>
        </p:txBody>
      </p:sp>
      <p:grpSp>
        <p:nvGrpSpPr>
          <p:cNvPr id="154" name="Ryhmä 5">
            <a:extLst>
              <a:ext uri="{FF2B5EF4-FFF2-40B4-BE49-F238E27FC236}">
                <a16:creationId xmlns:a16="http://schemas.microsoft.com/office/drawing/2014/main" id="{F7E54D38-6FCF-233A-75E6-9166604B9C82}"/>
              </a:ext>
            </a:extLst>
          </p:cNvPr>
          <p:cNvGrpSpPr/>
          <p:nvPr/>
        </p:nvGrpSpPr>
        <p:grpSpPr>
          <a:xfrm>
            <a:off x="360892" y="5429031"/>
            <a:ext cx="2783753" cy="1147099"/>
            <a:chOff x="0" y="0"/>
            <a:chExt cx="2783751" cy="1147098"/>
          </a:xfrm>
        </p:grpSpPr>
        <p:pic>
          <p:nvPicPr>
            <p:cNvPr id="152" name="Kuva 3" descr="Kuva 3">
              <a:extLst>
                <a:ext uri="{FF2B5EF4-FFF2-40B4-BE49-F238E27FC236}">
                  <a16:creationId xmlns:a16="http://schemas.microsoft.com/office/drawing/2014/main" id="{13B7EEC9-1A92-C844-1218-F0AA00BFE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872443" cy="11470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Kuva 4" descr="Kuva 4">
              <a:extLst>
                <a:ext uri="{FF2B5EF4-FFF2-40B4-BE49-F238E27FC236}">
                  <a16:creationId xmlns:a16="http://schemas.microsoft.com/office/drawing/2014/main" id="{F09DC398-882B-A98A-CF8E-2DFFA6FA8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061" y="140798"/>
              <a:ext cx="1801691" cy="642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F8FC04-27AF-065E-AF5C-79A24452DA60}"/>
              </a:ext>
            </a:extLst>
          </p:cNvPr>
          <p:cNvSpPr txBox="1"/>
          <p:nvPr/>
        </p:nvSpPr>
        <p:spPr>
          <a:xfrm>
            <a:off x="4937760" y="1940493"/>
            <a:ext cx="66894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Lakisääteisessä suojeluhyvityksessä hyvityksen pinta-ala nousee hyvin suureksi: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Hyötyä vain luontotyypin luontaisesta palautumisesta.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Valmiiksi hyvä ei voi paljoa parantua, joten hyödyn määrä jää pieneksi.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Mitä paremmassa kunnossa kohde on, sitä suuremmaksi kerroin kasvaa: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600" dirty="0"/>
              <a:t>0,7 </a:t>
            </a:r>
            <a:r>
              <a:rPr lang="fi-FI" sz="1600" dirty="0">
                <a:sym typeface="Wingdings" panose="05000000000000000000" pitchFamily="2" charset="2"/>
              </a:rPr>
              <a:t> kerroin ~ 7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600" dirty="0">
                <a:sym typeface="Wingdings" panose="05000000000000000000" pitchFamily="2" charset="2"/>
              </a:rPr>
              <a:t>0,9  kerroin ~ 14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600" dirty="0">
                <a:sym typeface="Wingdings" panose="05000000000000000000" pitchFamily="2" charset="2"/>
              </a:rPr>
              <a:t>0,99  kerroin ~ 115</a:t>
            </a:r>
            <a:endParaRPr lang="fi-FI" sz="1600" dirty="0"/>
          </a:p>
          <a:p>
            <a:pPr lvl="1"/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Voi olla vaikeaa löytää riittävän laadukkaita suojeltavia kohteita.</a:t>
            </a:r>
          </a:p>
          <a:p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Ennallistamalla hyvittäminen käytännössä useimmiten ainoa vaihtoehto.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Voiko johtaa turhaan ennallistamiseen?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73321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FA3F3-8FA8-2F6E-7CC9-1C7FCA500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ian numeron paikkamerkki 7">
            <a:extLst>
              <a:ext uri="{FF2B5EF4-FFF2-40B4-BE49-F238E27FC236}">
                <a16:creationId xmlns:a16="http://schemas.microsoft.com/office/drawing/2014/main" id="{204103C2-7371-C5FD-44F6-E490C4B3FC0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95176" y="6437376"/>
            <a:ext cx="380544" cy="22568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50" name="Otsikko 1">
            <a:extLst>
              <a:ext uri="{FF2B5EF4-FFF2-40B4-BE49-F238E27FC236}">
                <a16:creationId xmlns:a16="http://schemas.microsoft.com/office/drawing/2014/main" id="{162CA51D-274A-3CD6-170C-56CD7C19F3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7918" y="1174611"/>
            <a:ext cx="7699247" cy="67882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pPr algn="r"/>
            <a:r>
              <a:rPr lang="fi-FI" dirty="0"/>
              <a:t>Puustoisten soiden hyvitysesimerkit Kauramäessä</a:t>
            </a:r>
            <a:endParaRPr dirty="0"/>
          </a:p>
        </p:txBody>
      </p:sp>
      <p:grpSp>
        <p:nvGrpSpPr>
          <p:cNvPr id="154" name="Ryhmä 5">
            <a:extLst>
              <a:ext uri="{FF2B5EF4-FFF2-40B4-BE49-F238E27FC236}">
                <a16:creationId xmlns:a16="http://schemas.microsoft.com/office/drawing/2014/main" id="{73F0CC11-65C3-9DBB-040E-DC4FB804CC1B}"/>
              </a:ext>
            </a:extLst>
          </p:cNvPr>
          <p:cNvGrpSpPr/>
          <p:nvPr/>
        </p:nvGrpSpPr>
        <p:grpSpPr>
          <a:xfrm>
            <a:off x="360892" y="5429031"/>
            <a:ext cx="2783753" cy="1147099"/>
            <a:chOff x="0" y="0"/>
            <a:chExt cx="2783751" cy="1147098"/>
          </a:xfrm>
        </p:grpSpPr>
        <p:pic>
          <p:nvPicPr>
            <p:cNvPr id="152" name="Kuva 3" descr="Kuva 3">
              <a:extLst>
                <a:ext uri="{FF2B5EF4-FFF2-40B4-BE49-F238E27FC236}">
                  <a16:creationId xmlns:a16="http://schemas.microsoft.com/office/drawing/2014/main" id="{884864C2-CFE2-425B-F9AB-4FBBCE1A5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872443" cy="11470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Kuva 4" descr="Kuva 4">
              <a:extLst>
                <a:ext uri="{FF2B5EF4-FFF2-40B4-BE49-F238E27FC236}">
                  <a16:creationId xmlns:a16="http://schemas.microsoft.com/office/drawing/2014/main" id="{1CD246E0-1C31-3AE2-755D-1E0A10A47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061" y="140798"/>
              <a:ext cx="1801691" cy="642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C2A1027-0097-8F05-2CF8-94BE5F6657E7}"/>
              </a:ext>
            </a:extLst>
          </p:cNvPr>
          <p:cNvSpPr txBox="1"/>
          <p:nvPr/>
        </p:nvSpPr>
        <p:spPr>
          <a:xfrm>
            <a:off x="4041648" y="2685986"/>
            <a:ext cx="75855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dirty="0"/>
              <a:t>Lakisääteinen ennallistamishyvitys.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Hyöty lasketaan aktiivisesta ennallistamistoimenpiteestä eli suo-ojien tukkimisesta. </a:t>
            </a:r>
          </a:p>
          <a:p>
            <a:pPr marL="342900" indent="-342900">
              <a:buFont typeface="+mj-lt"/>
              <a:buAutoNum type="arabicPeriod"/>
            </a:pPr>
            <a:endParaRPr lang="fi-FI" dirty="0"/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Lain vastainen yhdistetty ennallistamis- ja suojeluhyvitys.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Hyöty lasketaan aktiivisesta ennallistamistoimenpiteestä eli suo-ojien tukkimisesta sekä vältetystä haitasta vähennettynä vuodolla.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 Lakisääteinen suojeluhyvitys ei ole mahdollinen, koska yksikään hyvitysalueen soista ei ole edustavassa tilassa.</a:t>
            </a:r>
            <a:endParaRPr lang="fi-FI" dirty="0"/>
          </a:p>
          <a:p>
            <a:pPr marL="342900" indent="-34290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614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A8816-2423-63D4-D8F5-C8126FFBE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ian numeron paikkamerkki 7">
            <a:extLst>
              <a:ext uri="{FF2B5EF4-FFF2-40B4-BE49-F238E27FC236}">
                <a16:creationId xmlns:a16="http://schemas.microsoft.com/office/drawing/2014/main" id="{F1EDB1CE-894C-F731-78C4-176CDBF6D72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95176" y="6446382"/>
            <a:ext cx="422260" cy="21668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150" name="Otsikko 1">
            <a:extLst>
              <a:ext uri="{FF2B5EF4-FFF2-40B4-BE49-F238E27FC236}">
                <a16:creationId xmlns:a16="http://schemas.microsoft.com/office/drawing/2014/main" id="{C947C35E-9644-6092-CF38-1F9108B1E4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7917" y="918579"/>
            <a:ext cx="7699247" cy="67882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pPr algn="r"/>
            <a:r>
              <a:rPr lang="fi-FI" dirty="0"/>
              <a:t>Puustoisten soiden tulokset Kauramäessä</a:t>
            </a:r>
            <a:endParaRPr dirty="0"/>
          </a:p>
        </p:txBody>
      </p:sp>
      <p:grpSp>
        <p:nvGrpSpPr>
          <p:cNvPr id="154" name="Ryhmä 5">
            <a:extLst>
              <a:ext uri="{FF2B5EF4-FFF2-40B4-BE49-F238E27FC236}">
                <a16:creationId xmlns:a16="http://schemas.microsoft.com/office/drawing/2014/main" id="{0228B445-133F-9402-2EA7-77885204B886}"/>
              </a:ext>
            </a:extLst>
          </p:cNvPr>
          <p:cNvGrpSpPr/>
          <p:nvPr/>
        </p:nvGrpSpPr>
        <p:grpSpPr>
          <a:xfrm>
            <a:off x="360892" y="5429031"/>
            <a:ext cx="2783753" cy="1147099"/>
            <a:chOff x="0" y="0"/>
            <a:chExt cx="2783751" cy="1147098"/>
          </a:xfrm>
        </p:grpSpPr>
        <p:pic>
          <p:nvPicPr>
            <p:cNvPr id="152" name="Kuva 3" descr="Kuva 3">
              <a:extLst>
                <a:ext uri="{FF2B5EF4-FFF2-40B4-BE49-F238E27FC236}">
                  <a16:creationId xmlns:a16="http://schemas.microsoft.com/office/drawing/2014/main" id="{0438478E-B6D2-59BB-3CF8-BD8A1751D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872443" cy="11470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Kuva 4" descr="Kuva 4">
              <a:extLst>
                <a:ext uri="{FF2B5EF4-FFF2-40B4-BE49-F238E27FC236}">
                  <a16:creationId xmlns:a16="http://schemas.microsoft.com/office/drawing/2014/main" id="{A94D01CC-5A80-1DC4-11C8-5C1CE1D51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061" y="140798"/>
              <a:ext cx="1801691" cy="642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69C08D4-A5BF-E1C7-1B2F-CB6BD715AC8B}"/>
              </a:ext>
            </a:extLst>
          </p:cNvPr>
          <p:cNvSpPr txBox="1"/>
          <p:nvPr/>
        </p:nvSpPr>
        <p:spPr>
          <a:xfrm>
            <a:off x="3927916" y="2005351"/>
            <a:ext cx="7699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Molemmat hyvitystavat tuottivat käytännössä yhtä paljon luontohyötyä riippumatta luontotyypistä.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Hakkuuvuoto tapahtuu keskimäärin tilassa 0,4 oleville kohteille, jolloin vuoto syö vältetystä haitasta kertyvän hyödyn käytännössä kokonaan.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AA0FDE-3E2F-BA92-350D-3B88F87E2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288195"/>
              </p:ext>
            </p:extLst>
          </p:nvPr>
        </p:nvGraphicFramePr>
        <p:xfrm>
          <a:off x="4083364" y="3313927"/>
          <a:ext cx="7089775" cy="2873375"/>
        </p:xfrm>
        <a:graphic>
          <a:graphicData uri="http://schemas.openxmlformats.org/drawingml/2006/table">
            <a:tbl>
              <a:tblPr firstRow="1" firstCol="1" bandRow="1"/>
              <a:tblGrid>
                <a:gridCol w="1511300">
                  <a:extLst>
                    <a:ext uri="{9D8B030D-6E8A-4147-A177-3AD203B41FA5}">
                      <a16:colId xmlns:a16="http://schemas.microsoft.com/office/drawing/2014/main" val="3909735838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909845628"/>
                    </a:ext>
                  </a:extLst>
                </a:gridCol>
                <a:gridCol w="1301115">
                  <a:extLst>
                    <a:ext uri="{9D8B030D-6E8A-4147-A177-3AD203B41FA5}">
                      <a16:colId xmlns:a16="http://schemas.microsoft.com/office/drawing/2014/main" val="2021110026"/>
                    </a:ext>
                  </a:extLst>
                </a:gridCol>
                <a:gridCol w="1439545">
                  <a:extLst>
                    <a:ext uri="{9D8B030D-6E8A-4147-A177-3AD203B41FA5}">
                      <a16:colId xmlns:a16="http://schemas.microsoft.com/office/drawing/2014/main" val="2623167615"/>
                    </a:ext>
                  </a:extLst>
                </a:gridCol>
                <a:gridCol w="1491615">
                  <a:extLst>
                    <a:ext uri="{9D8B030D-6E8A-4147-A177-3AD203B41FA5}">
                      <a16:colId xmlns:a16="http://schemas.microsoft.com/office/drawing/2014/main" val="1775731621"/>
                    </a:ext>
                  </a:extLst>
                </a:gridCol>
              </a:tblGrid>
              <a:tr h="106426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1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Ekologinen tila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1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Pinta-ala, ha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1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Tuotetut lha:t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1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Hyödyn määrä pinta-alaa kohden, lha/ha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1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Kokonais-paranemaa vastaava kerroin (1/hyödyn määrä)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676834"/>
                  </a:ext>
                </a:extLst>
              </a:tr>
              <a:tr h="245110">
                <a:tc gridSpan="5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i="1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Isovarpu- ja tupasvillarämeet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9473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10,17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1,63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6,2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794806"/>
                  </a:ext>
                </a:extLst>
              </a:tr>
              <a:tr h="259080">
                <a:tc gridSpan="5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i="1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Turvekankaat, jotka vertautuvat lehtomaisiin ja tuoreisiin kankaisiin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675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6,83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0,79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24851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2,58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5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62860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1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Molemmat yhteensä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1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19,58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1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2,72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1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1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874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7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2FE8B-96A4-91E5-656F-D6E1C11A4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ian numeron paikkamerkki 7">
            <a:extLst>
              <a:ext uri="{FF2B5EF4-FFF2-40B4-BE49-F238E27FC236}">
                <a16:creationId xmlns:a16="http://schemas.microsoft.com/office/drawing/2014/main" id="{DC9B0071-739F-A365-46BD-C2F382F1C49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95176" y="6437376"/>
            <a:ext cx="380544" cy="2256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150" name="Otsikko 1">
            <a:extLst>
              <a:ext uri="{FF2B5EF4-FFF2-40B4-BE49-F238E27FC236}">
                <a16:creationId xmlns:a16="http://schemas.microsoft.com/office/drawing/2014/main" id="{4B3A8649-1E65-6C21-2C4F-3CEE535854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22193" y="2750179"/>
            <a:ext cx="7699247" cy="6788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algn="ctr"/>
            <a:r>
              <a:rPr lang="fi-FI" sz="4800" dirty="0"/>
              <a:t>Kysykää!</a:t>
            </a:r>
            <a:endParaRPr sz="4800" dirty="0"/>
          </a:p>
        </p:txBody>
      </p:sp>
      <p:grpSp>
        <p:nvGrpSpPr>
          <p:cNvPr id="154" name="Ryhmä 5">
            <a:extLst>
              <a:ext uri="{FF2B5EF4-FFF2-40B4-BE49-F238E27FC236}">
                <a16:creationId xmlns:a16="http://schemas.microsoft.com/office/drawing/2014/main" id="{8D14435C-5E4E-1CDD-F5A8-464AED0F2EB2}"/>
              </a:ext>
            </a:extLst>
          </p:cNvPr>
          <p:cNvGrpSpPr/>
          <p:nvPr/>
        </p:nvGrpSpPr>
        <p:grpSpPr>
          <a:xfrm>
            <a:off x="360892" y="5429031"/>
            <a:ext cx="2783753" cy="1147099"/>
            <a:chOff x="0" y="0"/>
            <a:chExt cx="2783751" cy="1147098"/>
          </a:xfrm>
        </p:grpSpPr>
        <p:pic>
          <p:nvPicPr>
            <p:cNvPr id="152" name="Kuva 3" descr="Kuva 3">
              <a:extLst>
                <a:ext uri="{FF2B5EF4-FFF2-40B4-BE49-F238E27FC236}">
                  <a16:creationId xmlns:a16="http://schemas.microsoft.com/office/drawing/2014/main" id="{B85C944F-B232-230E-7579-9084CDCF6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872443" cy="11470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Kuva 4" descr="Kuva 4">
              <a:extLst>
                <a:ext uri="{FF2B5EF4-FFF2-40B4-BE49-F238E27FC236}">
                  <a16:creationId xmlns:a16="http://schemas.microsoft.com/office/drawing/2014/main" id="{0DF72AC8-0CE8-C35A-4AD3-FB6007EAD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061" y="140798"/>
              <a:ext cx="1801691" cy="642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4296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3D309-2E3E-BB7D-FE21-578BBCD06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Dian numeron paikkamerkki 10">
            <a:extLst>
              <a:ext uri="{FF2B5EF4-FFF2-40B4-BE49-F238E27FC236}">
                <a16:creationId xmlns:a16="http://schemas.microsoft.com/office/drawing/2014/main" id="{67240456-1E98-2B0A-B478-5BD100889AC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pic>
        <p:nvPicPr>
          <p:cNvPr id="198" name="Kuva 2" descr="Kuva 2">
            <a:extLst>
              <a:ext uri="{FF2B5EF4-FFF2-40B4-BE49-F238E27FC236}">
                <a16:creationId xmlns:a16="http://schemas.microsoft.com/office/drawing/2014/main" id="{C1CD7C5E-BCBE-6624-A567-A65D2D5349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36" y="5471287"/>
            <a:ext cx="1552026" cy="617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Kuva 4" descr="Kuva 4">
            <a:extLst>
              <a:ext uri="{FF2B5EF4-FFF2-40B4-BE49-F238E27FC236}">
                <a16:creationId xmlns:a16="http://schemas.microsoft.com/office/drawing/2014/main" id="{7C52255C-92C7-689F-C29F-E2C0B8E8D5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176" y="5473832"/>
            <a:ext cx="1891027" cy="756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Kuva 12" descr="Kuva 12">
            <a:extLst>
              <a:ext uri="{FF2B5EF4-FFF2-40B4-BE49-F238E27FC236}">
                <a16:creationId xmlns:a16="http://schemas.microsoft.com/office/drawing/2014/main" id="{994BD501-FA2C-1C38-5995-F8DF97175C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244" y="5651284"/>
            <a:ext cx="1460506" cy="401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Kuva 13" descr="Kuva 13">
            <a:extLst>
              <a:ext uri="{FF2B5EF4-FFF2-40B4-BE49-F238E27FC236}">
                <a16:creationId xmlns:a16="http://schemas.microsoft.com/office/drawing/2014/main" id="{BAF5EFCC-0014-3270-B652-B30660C8DF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525" y="5652678"/>
            <a:ext cx="1719107" cy="396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Kuva 17" descr="Kuva 17">
            <a:extLst>
              <a:ext uri="{FF2B5EF4-FFF2-40B4-BE49-F238E27FC236}">
                <a16:creationId xmlns:a16="http://schemas.microsoft.com/office/drawing/2014/main" id="{36815A89-77D3-3255-4A97-058E9A31C6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602" y="5471521"/>
            <a:ext cx="1428688" cy="75006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01C6D-9A19-69F5-6F18-610960CDC319}"/>
              </a:ext>
            </a:extLst>
          </p:cNvPr>
          <p:cNvSpPr txBox="1"/>
          <p:nvPr/>
        </p:nvSpPr>
        <p:spPr>
          <a:xfrm>
            <a:off x="4172771" y="1930480"/>
            <a:ext cx="5303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Muutama tärkeä julkaisu kompensaatiolaskennasta:</a:t>
            </a:r>
          </a:p>
        </p:txBody>
      </p:sp>
      <p:grpSp>
        <p:nvGrpSpPr>
          <p:cNvPr id="4" name="Ryhmä 8">
            <a:extLst>
              <a:ext uri="{FF2B5EF4-FFF2-40B4-BE49-F238E27FC236}">
                <a16:creationId xmlns:a16="http://schemas.microsoft.com/office/drawing/2014/main" id="{C57C40A8-9800-40BA-F0D9-10576A6C38B7}"/>
              </a:ext>
            </a:extLst>
          </p:cNvPr>
          <p:cNvGrpSpPr/>
          <p:nvPr/>
        </p:nvGrpSpPr>
        <p:grpSpPr>
          <a:xfrm>
            <a:off x="9015100" y="287541"/>
            <a:ext cx="2783753" cy="1147099"/>
            <a:chOff x="0" y="0"/>
            <a:chExt cx="2783751" cy="1147098"/>
          </a:xfrm>
        </p:grpSpPr>
        <p:pic>
          <p:nvPicPr>
            <p:cNvPr id="5" name="Kuva 5" descr="Kuva 5">
              <a:extLst>
                <a:ext uri="{FF2B5EF4-FFF2-40B4-BE49-F238E27FC236}">
                  <a16:creationId xmlns:a16="http://schemas.microsoft.com/office/drawing/2014/main" id="{E4653890-07EB-E44A-AE8B-D17B59F0E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872443" cy="11470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Kuva 6" descr="Kuva 6">
              <a:extLst>
                <a:ext uri="{FF2B5EF4-FFF2-40B4-BE49-F238E27FC236}">
                  <a16:creationId xmlns:a16="http://schemas.microsoft.com/office/drawing/2014/main" id="{0B06ECD9-7375-187F-637A-6F76D7706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061" y="140798"/>
              <a:ext cx="1801691" cy="642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EDBE644-4753-D8B5-CF78-23E9165D5CE5}"/>
              </a:ext>
            </a:extLst>
          </p:cNvPr>
          <p:cNvSpPr txBox="1"/>
          <p:nvPr/>
        </p:nvSpPr>
        <p:spPr>
          <a:xfrm>
            <a:off x="4172771" y="3066606"/>
            <a:ext cx="582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u="sng" dirty="0">
                <a:hlinkClick r:id="rId9"/>
              </a:rPr>
              <a:t>https://zenodo.org/communities/suomikompensaatio</a:t>
            </a:r>
            <a:endParaRPr lang="fi-FI" sz="2800" dirty="0"/>
          </a:p>
        </p:txBody>
      </p:sp>
      <p:pic>
        <p:nvPicPr>
          <p:cNvPr id="2" name="Kuva 1" descr="Kuva, joka sisältää kohteen ympyrä, Grafiikka, Fontti, logo&#10;&#10;Kuvaus luotu automaattisesti">
            <a:extLst>
              <a:ext uri="{FF2B5EF4-FFF2-40B4-BE49-F238E27FC236}">
                <a16:creationId xmlns:a16="http://schemas.microsoft.com/office/drawing/2014/main" id="{4BDE6A87-2BF9-8146-90D3-A39AACCCEF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43" y="5229322"/>
            <a:ext cx="1251142" cy="123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9327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Kuvan paikkamerkki 15" descr="Kuvan paikkamerkki 15"/>
          <p:cNvPicPr>
            <a:picLocks noGrp="1" noChangeAspect="1"/>
          </p:cNvPicPr>
          <p:nvPr>
            <p:ph type="pic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10" r="24710"/>
          <a:stretch>
            <a:fillRect/>
          </a:stretch>
        </p:blipFill>
        <p:spPr>
          <a:xfrm>
            <a:off x="-1" y="0"/>
            <a:ext cx="5207195" cy="6858000"/>
          </a:xfrm>
          <a:prstGeom prst="rect">
            <a:avLst/>
          </a:prstGeom>
        </p:spPr>
      </p:pic>
      <p:sp>
        <p:nvSpPr>
          <p:cNvPr id="133" name="Otsikko 11"/>
          <p:cNvSpPr txBox="1">
            <a:spLocks noGrp="1"/>
          </p:cNvSpPr>
          <p:nvPr>
            <p:ph type="title"/>
          </p:nvPr>
        </p:nvSpPr>
        <p:spPr>
          <a:xfrm>
            <a:off x="5029325" y="810596"/>
            <a:ext cx="6143093" cy="15161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pPr algn="r"/>
            <a:r>
              <a:rPr lang="fi-FI" dirty="0">
                <a:solidFill>
                  <a:schemeClr val="bg1"/>
                </a:solidFill>
              </a:rPr>
              <a:t>Sisältö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5" name="Dian numeron paikkamerkki 3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E3B97A-E640-8914-94CC-6EB641C2314B}"/>
              </a:ext>
            </a:extLst>
          </p:cNvPr>
          <p:cNvSpPr txBox="1"/>
          <p:nvPr/>
        </p:nvSpPr>
        <p:spPr>
          <a:xfrm>
            <a:off x="5870448" y="2326732"/>
            <a:ext cx="5623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 dirty="0">
              <a:solidFill>
                <a:schemeClr val="bg1"/>
              </a:solidFill>
            </a:endParaRPr>
          </a:p>
          <a:p>
            <a:r>
              <a:rPr lang="fi-FI" sz="2000" dirty="0">
                <a:solidFill>
                  <a:schemeClr val="bg1"/>
                </a:solidFill>
              </a:rPr>
              <a:t>Miten uudet laskurit eroavat vanhoista?</a:t>
            </a:r>
          </a:p>
          <a:p>
            <a:pPr marL="342900" indent="-342900">
              <a:buAutoNum type="arabicPeriod"/>
            </a:pPr>
            <a:endParaRPr lang="fi-FI" sz="2000" dirty="0">
              <a:solidFill>
                <a:schemeClr val="bg1"/>
              </a:solidFill>
            </a:endParaRPr>
          </a:p>
          <a:p>
            <a:r>
              <a:rPr lang="fi-FI" sz="2000" dirty="0">
                <a:solidFill>
                  <a:schemeClr val="bg1"/>
                </a:solidFill>
              </a:rPr>
              <a:t>Uusin laskureiden demot</a:t>
            </a:r>
          </a:p>
          <a:p>
            <a:pPr marL="342900" indent="-342900">
              <a:buAutoNum type="arabicPeriod"/>
            </a:pPr>
            <a:endParaRPr lang="fi-FI" sz="2000" dirty="0">
              <a:solidFill>
                <a:schemeClr val="bg1"/>
              </a:solidFill>
            </a:endParaRPr>
          </a:p>
          <a:p>
            <a:r>
              <a:rPr lang="fi-FI" sz="2000" dirty="0">
                <a:solidFill>
                  <a:schemeClr val="bg1"/>
                </a:solidFill>
              </a:rPr>
              <a:t>Jyväskylän Kauramäen kompensaatiolaskennan pilotin tulokset 2.0</a:t>
            </a:r>
          </a:p>
          <a:p>
            <a:pPr marL="342900" indent="-342900">
              <a:buAutoNum type="arabicPeriod"/>
            </a:pPr>
            <a:endParaRPr lang="fi-FI" sz="2000" dirty="0">
              <a:solidFill>
                <a:schemeClr val="bg1"/>
              </a:solidFill>
            </a:endParaRPr>
          </a:p>
          <a:p>
            <a:r>
              <a:rPr lang="fi-FI" sz="2000" dirty="0">
                <a:solidFill>
                  <a:schemeClr val="bg1"/>
                </a:solidFill>
              </a:rPr>
              <a:t>Kysymyksiä, vastauksia ja keskustelua</a:t>
            </a:r>
          </a:p>
          <a:p>
            <a:pPr marL="342900" indent="-342900">
              <a:buAutoNum type="arabicPeriod"/>
            </a:pPr>
            <a:endParaRPr lang="fi-FI" sz="2000" dirty="0">
              <a:solidFill>
                <a:schemeClr val="bg1"/>
              </a:solidFill>
            </a:endParaRPr>
          </a:p>
          <a:p>
            <a:r>
              <a:rPr lang="fi-FI" sz="2000" dirty="0">
                <a:solidFill>
                  <a:schemeClr val="bg1"/>
                </a:solidFill>
              </a:rPr>
              <a:t>Tilaisuuden päätös klo 14.00.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F900B-9D28-CA8A-71D9-E9FA725DC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ian numeron paikkamerkki 7">
            <a:extLst>
              <a:ext uri="{FF2B5EF4-FFF2-40B4-BE49-F238E27FC236}">
                <a16:creationId xmlns:a16="http://schemas.microsoft.com/office/drawing/2014/main" id="{AE6A67B0-377F-B384-CA25-E951675A15B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50" name="Otsikko 1">
            <a:extLst>
              <a:ext uri="{FF2B5EF4-FFF2-40B4-BE49-F238E27FC236}">
                <a16:creationId xmlns:a16="http://schemas.microsoft.com/office/drawing/2014/main" id="{73E4EE7C-0C59-80ED-8922-F6D1D0F50B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4553" y="1156323"/>
            <a:ext cx="7699247" cy="67882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pPr algn="r"/>
            <a:r>
              <a:rPr lang="fi-FI" dirty="0"/>
              <a:t>Uudet laskurit</a:t>
            </a:r>
            <a:endParaRPr dirty="0"/>
          </a:p>
        </p:txBody>
      </p:sp>
      <p:grpSp>
        <p:nvGrpSpPr>
          <p:cNvPr id="154" name="Ryhmä 5">
            <a:extLst>
              <a:ext uri="{FF2B5EF4-FFF2-40B4-BE49-F238E27FC236}">
                <a16:creationId xmlns:a16="http://schemas.microsoft.com/office/drawing/2014/main" id="{D5D39156-38F3-ED4A-1B3D-C7CE62D3FA79}"/>
              </a:ext>
            </a:extLst>
          </p:cNvPr>
          <p:cNvGrpSpPr/>
          <p:nvPr/>
        </p:nvGrpSpPr>
        <p:grpSpPr>
          <a:xfrm>
            <a:off x="360892" y="5429031"/>
            <a:ext cx="2783753" cy="1147099"/>
            <a:chOff x="0" y="0"/>
            <a:chExt cx="2783751" cy="1147098"/>
          </a:xfrm>
        </p:grpSpPr>
        <p:pic>
          <p:nvPicPr>
            <p:cNvPr id="152" name="Kuva 3" descr="Kuva 3">
              <a:extLst>
                <a:ext uri="{FF2B5EF4-FFF2-40B4-BE49-F238E27FC236}">
                  <a16:creationId xmlns:a16="http://schemas.microsoft.com/office/drawing/2014/main" id="{EC2468C7-4B04-003F-74EB-9B7B570A4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872443" cy="11470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Kuva 4" descr="Kuva 4">
              <a:extLst>
                <a:ext uri="{FF2B5EF4-FFF2-40B4-BE49-F238E27FC236}">
                  <a16:creationId xmlns:a16="http://schemas.microsoft.com/office/drawing/2014/main" id="{630A3506-E5EE-8E31-F1F5-FF522B912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061" y="140798"/>
              <a:ext cx="1801691" cy="642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D9EE31-6F4C-C5FF-827A-EBC00B21C739}"/>
              </a:ext>
            </a:extLst>
          </p:cNvPr>
          <p:cNvSpPr txBox="1"/>
          <p:nvPr/>
        </p:nvSpPr>
        <p:spPr>
          <a:xfrm>
            <a:off x="4059936" y="2193024"/>
            <a:ext cx="75855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Haittalaskuri saanut yhden uuden välilehden (vaihtoehtoinen tapa haitan laskentaan).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Uusi </a:t>
            </a:r>
            <a:r>
              <a:rPr lang="fi-FI" b="1" dirty="0"/>
              <a:t>nettohyvityslaskuri </a:t>
            </a:r>
            <a:r>
              <a:rPr lang="fi-FI" dirty="0"/>
              <a:t>sisältää sekä vasteiden yhdistämisen, että luontohyvityksen laskennan.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 Korvaa useimmissa tapauksissa vanhat vaste- ja hyvityslaskurit.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Uusi </a:t>
            </a:r>
            <a:r>
              <a:rPr lang="fi-FI" b="1" dirty="0"/>
              <a:t>kertymälaskuri </a:t>
            </a:r>
            <a:r>
              <a:rPr lang="fi-FI" dirty="0"/>
              <a:t>mahdollistaa hyvityksen kertymisen tarkastelun vuositasolla.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Vastelaskuria uudistettu ja tarkistettu joiltain osin, mm.: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Uusi välilehti maankäytön paineen aiheuttaman luonnonarvon heikentymisnopeuden laskemiseen. </a:t>
            </a:r>
            <a:r>
              <a:rPr lang="fi-FI" sz="1200" dirty="0"/>
              <a:t>(Käytä, mikäli haluat huomioida suojelun aikaan saamasta vältetystä haitasta (</a:t>
            </a:r>
            <a:r>
              <a:rPr lang="fi-FI" sz="1200" dirty="0" err="1"/>
              <a:t>avoided</a:t>
            </a:r>
            <a:r>
              <a:rPr lang="fi-FI" sz="1200" dirty="0"/>
              <a:t> </a:t>
            </a:r>
            <a:r>
              <a:rPr lang="fi-FI" sz="1200" dirty="0" err="1"/>
              <a:t>loss</a:t>
            </a:r>
            <a:r>
              <a:rPr lang="fi-FI" sz="1200" dirty="0"/>
              <a:t>) kertyvän hyödyn. Mutta muista, että laki ei toistaiseksi salli tämän huomioimista.)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Uusi välilehti erilaisten vasteiden yhdistämiseen.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Hyvityslaskuriin ei ole tehty merkittäviä muutoksia.</a:t>
            </a:r>
          </a:p>
        </p:txBody>
      </p:sp>
    </p:spTree>
    <p:extLst>
      <p:ext uri="{BB962C8B-B14F-4D97-AF65-F5344CB8AC3E}">
        <p14:creationId xmlns:p14="http://schemas.microsoft.com/office/powerpoint/2010/main" val="3251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3521F-04D3-E69D-8B5C-9828FAD01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ian numeron paikkamerkki 7">
            <a:extLst>
              <a:ext uri="{FF2B5EF4-FFF2-40B4-BE49-F238E27FC236}">
                <a16:creationId xmlns:a16="http://schemas.microsoft.com/office/drawing/2014/main" id="{0FBB813E-65F1-F584-E369-ED937752C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50" name="Otsikko 1">
            <a:extLst>
              <a:ext uri="{FF2B5EF4-FFF2-40B4-BE49-F238E27FC236}">
                <a16:creationId xmlns:a16="http://schemas.microsoft.com/office/drawing/2014/main" id="{9A245F61-B780-BB35-FC09-28C0D4B306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7918" y="1174611"/>
            <a:ext cx="7699247" cy="67882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pPr algn="r"/>
            <a:r>
              <a:rPr lang="fi-FI" dirty="0"/>
              <a:t>Uudet laskurit – miksi vasta nyt?</a:t>
            </a:r>
            <a:endParaRPr dirty="0"/>
          </a:p>
        </p:txBody>
      </p:sp>
      <p:grpSp>
        <p:nvGrpSpPr>
          <p:cNvPr id="154" name="Ryhmä 5">
            <a:extLst>
              <a:ext uri="{FF2B5EF4-FFF2-40B4-BE49-F238E27FC236}">
                <a16:creationId xmlns:a16="http://schemas.microsoft.com/office/drawing/2014/main" id="{4AD384DB-2F74-FF50-1811-714F2BE1D5FE}"/>
              </a:ext>
            </a:extLst>
          </p:cNvPr>
          <p:cNvGrpSpPr/>
          <p:nvPr/>
        </p:nvGrpSpPr>
        <p:grpSpPr>
          <a:xfrm>
            <a:off x="360892" y="5429031"/>
            <a:ext cx="2783753" cy="1147099"/>
            <a:chOff x="0" y="0"/>
            <a:chExt cx="2783751" cy="1147098"/>
          </a:xfrm>
        </p:grpSpPr>
        <p:pic>
          <p:nvPicPr>
            <p:cNvPr id="152" name="Kuva 3" descr="Kuva 3">
              <a:extLst>
                <a:ext uri="{FF2B5EF4-FFF2-40B4-BE49-F238E27FC236}">
                  <a16:creationId xmlns:a16="http://schemas.microsoft.com/office/drawing/2014/main" id="{BCF392E6-B036-9CE4-7124-E5FC61816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872443" cy="11470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Kuva 4" descr="Kuva 4">
              <a:extLst>
                <a:ext uri="{FF2B5EF4-FFF2-40B4-BE49-F238E27FC236}">
                  <a16:creationId xmlns:a16="http://schemas.microsoft.com/office/drawing/2014/main" id="{24AC78AE-2DA4-5EDB-9A0A-C76660FB9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061" y="140798"/>
              <a:ext cx="1801691" cy="642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E06F648-DB38-3706-6F95-FE9286FB7830}"/>
              </a:ext>
            </a:extLst>
          </p:cNvPr>
          <p:cNvSpPr txBox="1"/>
          <p:nvPr/>
        </p:nvSpPr>
        <p:spPr>
          <a:xfrm>
            <a:off x="4041648" y="2168608"/>
            <a:ext cx="758551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Vanhat laskurit ovat kömpelöt, hankalat käyttää ja alttiita käyttäjän virheille.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Uusia laskureita ja Jyväskylän Kauramäen uutta kompensaatiolaskelmaa on valmisteltu 1,5 vuotta. Olemme sovittaneet yhteen muun muassa: </a:t>
            </a:r>
          </a:p>
          <a:p>
            <a:pPr marL="857250" lvl="1" indent="-400050">
              <a:buAutoNum type="romanLcParenBoth"/>
            </a:pPr>
            <a:r>
              <a:rPr lang="fi-FI" sz="1600" dirty="0"/>
              <a:t>ekologisen kompensaation laskennan tieteellisiä kriteereitä;</a:t>
            </a:r>
          </a:p>
          <a:p>
            <a:pPr marL="857250" lvl="1" indent="-400050">
              <a:buAutoNum type="romanLcParenBoth"/>
            </a:pPr>
            <a:r>
              <a:rPr lang="fi-FI" sz="1600" dirty="0"/>
              <a:t>Suomen kansallisen kompensaatiolainsäädännön kriteereitä;</a:t>
            </a:r>
          </a:p>
          <a:p>
            <a:pPr marL="857250" lvl="1" indent="-400050">
              <a:buAutoNum type="romanLcParenBoth"/>
            </a:pPr>
            <a:r>
              <a:rPr lang="fi-FI" sz="1600" dirty="0"/>
              <a:t>Käytännön asettamia rajoitteita, kuten mikä on riittävän tarkkaa mutta kuitenkin tehtävissä, ja paljonko laskennan tekijällä on aikaa ja rahaa;</a:t>
            </a:r>
          </a:p>
          <a:p>
            <a:pPr marL="857250" lvl="1" indent="-400050">
              <a:buAutoNum type="romanLcParenBoth"/>
            </a:pPr>
            <a:r>
              <a:rPr lang="fi-FI" sz="1600" dirty="0"/>
              <a:t>Excelin sallimia teknisiä mahdollisuuksia.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Olemme koeponnistaneet laskureita yhä uudestaan Kauramäen aineistolla.</a:t>
            </a:r>
          </a:p>
          <a:p>
            <a:endParaRPr lang="fi-FI" sz="1600" dirty="0"/>
          </a:p>
          <a:p>
            <a:endParaRPr lang="fi-FI" sz="1600" dirty="0"/>
          </a:p>
          <a:p>
            <a:pPr algn="ctr"/>
            <a:r>
              <a:rPr lang="fi-FI" sz="2000" b="1" dirty="0"/>
              <a:t>Lopputulemana tuntuvasti nopeampi ja selkeämpi kompensaatiolaskenta.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6269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C51A4-14EF-4AC2-3654-2D63AB3D0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tsikko 11">
            <a:extLst>
              <a:ext uri="{FF2B5EF4-FFF2-40B4-BE49-F238E27FC236}">
                <a16:creationId xmlns:a16="http://schemas.microsoft.com/office/drawing/2014/main" id="{35671CD0-4598-91D1-4108-23EF79ED5F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70371" y="2584324"/>
            <a:ext cx="6143093" cy="15161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pPr algn="r"/>
            <a:r>
              <a:rPr lang="fi-FI" dirty="0">
                <a:solidFill>
                  <a:schemeClr val="bg1"/>
                </a:solidFill>
              </a:rPr>
              <a:t>Uusien laskureiden lyhyet demot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5" name="Dian numeron paikkamerkki 3">
            <a:extLst>
              <a:ext uri="{FF2B5EF4-FFF2-40B4-BE49-F238E27FC236}">
                <a16:creationId xmlns:a16="http://schemas.microsoft.com/office/drawing/2014/main" id="{33BB8E88-E793-8BCB-5F51-0242ED30D03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205F7DB-832E-A40C-403B-B9706752D443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8" b="658"/>
          <a:stretch/>
        </p:blipFill>
        <p:spPr/>
      </p:pic>
    </p:spTree>
    <p:extLst>
      <p:ext uri="{BB962C8B-B14F-4D97-AF65-F5344CB8AC3E}">
        <p14:creationId xmlns:p14="http://schemas.microsoft.com/office/powerpoint/2010/main" val="12015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5C14-B45B-4F10-CEE1-876FC5F01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tsikko 11">
            <a:extLst>
              <a:ext uri="{FF2B5EF4-FFF2-40B4-BE49-F238E27FC236}">
                <a16:creationId xmlns:a16="http://schemas.microsoft.com/office/drawing/2014/main" id="{DEA56CF6-B793-EE6F-E0A7-9F1F5283A3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70371" y="2584324"/>
            <a:ext cx="6143093" cy="151613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pPr algn="r"/>
            <a:r>
              <a:rPr lang="fi-FI" dirty="0">
                <a:solidFill>
                  <a:schemeClr val="bg1"/>
                </a:solidFill>
              </a:rPr>
              <a:t>Jyväskylän Kauramäen kompensaatiolaskennan pilotti 2.0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5" name="Dian numeron paikkamerkki 3">
            <a:extLst>
              <a:ext uri="{FF2B5EF4-FFF2-40B4-BE49-F238E27FC236}">
                <a16:creationId xmlns:a16="http://schemas.microsoft.com/office/drawing/2014/main" id="{80113083-3EAC-7CA6-EBE5-6C6B7B90EFB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AAC9955-2BA3-5708-DCE9-96DF14EC31B6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0" b="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57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E8E09-3D82-76A4-308B-A21203503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ian numeron paikkamerkki 7">
            <a:extLst>
              <a:ext uri="{FF2B5EF4-FFF2-40B4-BE49-F238E27FC236}">
                <a16:creationId xmlns:a16="http://schemas.microsoft.com/office/drawing/2014/main" id="{98366B1E-35CB-5B0B-94F8-AA4579637F1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50" name="Otsikko 1">
            <a:extLst>
              <a:ext uri="{FF2B5EF4-FFF2-40B4-BE49-F238E27FC236}">
                <a16:creationId xmlns:a16="http://schemas.microsoft.com/office/drawing/2014/main" id="{6425EAC8-1E40-243E-C323-C7F3E2D772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7918" y="1174611"/>
            <a:ext cx="7699247" cy="67882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pPr algn="r"/>
            <a:r>
              <a:rPr lang="fi-FI" dirty="0"/>
              <a:t>Mikä on muuttunut versiosta 1.0?</a:t>
            </a:r>
            <a:endParaRPr dirty="0"/>
          </a:p>
        </p:txBody>
      </p:sp>
      <p:grpSp>
        <p:nvGrpSpPr>
          <p:cNvPr id="154" name="Ryhmä 5">
            <a:extLst>
              <a:ext uri="{FF2B5EF4-FFF2-40B4-BE49-F238E27FC236}">
                <a16:creationId xmlns:a16="http://schemas.microsoft.com/office/drawing/2014/main" id="{813062B9-33E7-2816-AF55-04CD0FB6CF1C}"/>
              </a:ext>
            </a:extLst>
          </p:cNvPr>
          <p:cNvGrpSpPr/>
          <p:nvPr/>
        </p:nvGrpSpPr>
        <p:grpSpPr>
          <a:xfrm>
            <a:off x="360892" y="5429031"/>
            <a:ext cx="2783753" cy="1147099"/>
            <a:chOff x="0" y="0"/>
            <a:chExt cx="2783751" cy="1147098"/>
          </a:xfrm>
        </p:grpSpPr>
        <p:pic>
          <p:nvPicPr>
            <p:cNvPr id="152" name="Kuva 3" descr="Kuva 3">
              <a:extLst>
                <a:ext uri="{FF2B5EF4-FFF2-40B4-BE49-F238E27FC236}">
                  <a16:creationId xmlns:a16="http://schemas.microsoft.com/office/drawing/2014/main" id="{8D9F8597-32B0-6C94-CFB1-A78726E97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872443" cy="11470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Kuva 4" descr="Kuva 4">
              <a:extLst>
                <a:ext uri="{FF2B5EF4-FFF2-40B4-BE49-F238E27FC236}">
                  <a16:creationId xmlns:a16="http://schemas.microsoft.com/office/drawing/2014/main" id="{4132A540-FFBA-424D-CC81-86C5258E9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061" y="140798"/>
              <a:ext cx="1801691" cy="642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9E233C4-CB94-E272-80C5-7DDFDA497170}"/>
              </a:ext>
            </a:extLst>
          </p:cNvPr>
          <p:cNvSpPr txBox="1"/>
          <p:nvPr/>
        </p:nvSpPr>
        <p:spPr>
          <a:xfrm>
            <a:off x="4041648" y="2168608"/>
            <a:ext cx="75855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Mukana hyvityslaskenta paitsi metsille, myös puustoisille soille.</a:t>
            </a:r>
          </a:p>
          <a:p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Suojeluhyvityksen laskenta tehdään kahdella erilaisella tavalla:</a:t>
            </a:r>
          </a:p>
          <a:p>
            <a:pPr marL="800100" lvl="1" indent="-342900">
              <a:buAutoNum type="arabicPeriod"/>
            </a:pPr>
            <a:r>
              <a:rPr lang="fi-FI" sz="1600" dirty="0"/>
              <a:t>Lakisääteisesti, jolloin luontohyötyä kertyy ainoastaan metsän luontaisesta palautumisesta (passiivisesta </a:t>
            </a:r>
            <a:r>
              <a:rPr lang="fi-FI" sz="1600" dirty="0" err="1"/>
              <a:t>ennallistumisesta</a:t>
            </a:r>
            <a:r>
              <a:rPr lang="fi-FI" sz="1600" dirty="0"/>
              <a:t>) kohti luonnontilaa, ja jolloin hyvityskohteen on oltava uhanalainen ja valmiiksi ekologisesti edustavassa tilassa. Käytössä siis yksi komponentti.</a:t>
            </a:r>
          </a:p>
          <a:p>
            <a:pPr marL="800100" lvl="1" indent="-342900">
              <a:buFontTx/>
              <a:buAutoNum type="arabicPeriod"/>
            </a:pPr>
            <a:r>
              <a:rPr lang="fi-FI" sz="1600" dirty="0"/>
              <a:t>Lain vastaisesti, mutta tieteellisesti ja kansainvälisesti hyväksytyllä tavalla, jolloin luontohyötyä kertyy metsän luontaisesta palautumisesta ja vältetystä haitasta vähennettynä vuodolla. Hyvityskohteen ekologinen lähtötila voi olla mikä tahansa. Käytössä siis kolme komponenttia.</a:t>
            </a:r>
          </a:p>
          <a:p>
            <a:pPr lvl="1"/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Laskenta tehty haitta- ja nettohyvityslaskureilla.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Laskenta perustuu maastossa kerättyyn aineistoon.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Termistöä on päivitetty: mm. suora ja epäsuora haitta on korvattu termeillä välitön ja välillinen haitta.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800100" lvl="1" indent="-342900">
              <a:buAutoNum type="arabicPeriod"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0969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2AE7A-2C1E-8CE2-5B49-7C21E76A3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ian numeron paikkamerkki 7">
            <a:extLst>
              <a:ext uri="{FF2B5EF4-FFF2-40B4-BE49-F238E27FC236}">
                <a16:creationId xmlns:a16="http://schemas.microsoft.com/office/drawing/2014/main" id="{F873BDFE-D8FA-780F-5C3F-EE23804FDFC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50" name="Otsikko 1">
            <a:extLst>
              <a:ext uri="{FF2B5EF4-FFF2-40B4-BE49-F238E27FC236}">
                <a16:creationId xmlns:a16="http://schemas.microsoft.com/office/drawing/2014/main" id="{A265F5B6-2592-7451-B52F-C41FD5362A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7918" y="1174611"/>
            <a:ext cx="7699247" cy="67882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pPr algn="r"/>
            <a:r>
              <a:rPr lang="fi-FI" dirty="0"/>
              <a:t>Metsien hyvitysesimerkit Kauramäessä</a:t>
            </a:r>
            <a:endParaRPr dirty="0"/>
          </a:p>
        </p:txBody>
      </p:sp>
      <p:grpSp>
        <p:nvGrpSpPr>
          <p:cNvPr id="154" name="Ryhmä 5">
            <a:extLst>
              <a:ext uri="{FF2B5EF4-FFF2-40B4-BE49-F238E27FC236}">
                <a16:creationId xmlns:a16="http://schemas.microsoft.com/office/drawing/2014/main" id="{F4DFA39B-D22B-6C01-3FC4-D8CEC184F40C}"/>
              </a:ext>
            </a:extLst>
          </p:cNvPr>
          <p:cNvGrpSpPr/>
          <p:nvPr/>
        </p:nvGrpSpPr>
        <p:grpSpPr>
          <a:xfrm>
            <a:off x="360892" y="5429031"/>
            <a:ext cx="2783753" cy="1147099"/>
            <a:chOff x="0" y="0"/>
            <a:chExt cx="2783751" cy="1147098"/>
          </a:xfrm>
        </p:grpSpPr>
        <p:pic>
          <p:nvPicPr>
            <p:cNvPr id="152" name="Kuva 3" descr="Kuva 3">
              <a:extLst>
                <a:ext uri="{FF2B5EF4-FFF2-40B4-BE49-F238E27FC236}">
                  <a16:creationId xmlns:a16="http://schemas.microsoft.com/office/drawing/2014/main" id="{D55F685D-5A10-DF21-97DD-6B51C84DE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872443" cy="11470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Kuva 4" descr="Kuva 4">
              <a:extLst>
                <a:ext uri="{FF2B5EF4-FFF2-40B4-BE49-F238E27FC236}">
                  <a16:creationId xmlns:a16="http://schemas.microsoft.com/office/drawing/2014/main" id="{9B750EF8-227F-0543-276A-BB9B4FA6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061" y="140798"/>
              <a:ext cx="1801691" cy="642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E6DEA77-9668-9FB9-82BC-77B50C043BB5}"/>
              </a:ext>
            </a:extLst>
          </p:cNvPr>
          <p:cNvSpPr txBox="1"/>
          <p:nvPr/>
        </p:nvSpPr>
        <p:spPr>
          <a:xfrm>
            <a:off x="4041648" y="2168608"/>
            <a:ext cx="75855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600" dirty="0"/>
              <a:t>Lakisääteinen suojeluhyvitys: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/>
              <a:t>Hyöty luontaisesta palautumisesta.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/>
              <a:t>Hyvityksen kohteen oltava uhanalaista luontotyyppiä.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/>
              <a:t>Hyvityskohteen lähtötilan oltava edustava (oletuksena tila 0,7–1,0).</a:t>
            </a:r>
          </a:p>
          <a:p>
            <a:pPr marL="342900" indent="-342900">
              <a:buFont typeface="+mj-lt"/>
              <a:buAutoNum type="arabicPeriod"/>
            </a:pPr>
            <a:endParaRPr lang="fi-FI" sz="1600" dirty="0"/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Lain vastainen suojeluhyvitys #1: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/>
              <a:t>Hyöty luontaisesta palautumisesta.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/>
              <a:t>Hyvityksen kohteen ei tarvitse olla edustava, vaan lähtötila voi olla mikä tahansa.</a:t>
            </a:r>
          </a:p>
          <a:p>
            <a:pPr marL="342900" indent="-342900">
              <a:buFont typeface="+mj-lt"/>
              <a:buAutoNum type="arabicPeriod"/>
            </a:pPr>
            <a:endParaRPr lang="fi-FI" sz="1600" dirty="0"/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Lain vastainen suojeluhyvitys #2: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/>
              <a:t>Hyöty luontaisesta palautumisesta ja vältetystä haitasta vähennettynä vuodolla.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/>
              <a:t>Hyvityksen kohteen ei tarvitse olla edustava, vaan lähtötila voi olla mikä tahansa.</a:t>
            </a:r>
          </a:p>
        </p:txBody>
      </p:sp>
    </p:spTree>
    <p:extLst>
      <p:ext uri="{BB962C8B-B14F-4D97-AF65-F5344CB8AC3E}">
        <p14:creationId xmlns:p14="http://schemas.microsoft.com/office/powerpoint/2010/main" val="3245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9C3C2-C8EB-2655-D2FD-9588226F0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ian numeron paikkamerkki 7">
            <a:extLst>
              <a:ext uri="{FF2B5EF4-FFF2-40B4-BE49-F238E27FC236}">
                <a16:creationId xmlns:a16="http://schemas.microsoft.com/office/drawing/2014/main" id="{60091634-E6D8-5E8D-02B4-94EAEEE9974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grpSp>
        <p:nvGrpSpPr>
          <p:cNvPr id="154" name="Ryhmä 5">
            <a:extLst>
              <a:ext uri="{FF2B5EF4-FFF2-40B4-BE49-F238E27FC236}">
                <a16:creationId xmlns:a16="http://schemas.microsoft.com/office/drawing/2014/main" id="{1374058A-5632-E1C1-E14F-E87DFA7509AF}"/>
              </a:ext>
            </a:extLst>
          </p:cNvPr>
          <p:cNvGrpSpPr/>
          <p:nvPr/>
        </p:nvGrpSpPr>
        <p:grpSpPr>
          <a:xfrm>
            <a:off x="360892" y="5429031"/>
            <a:ext cx="2783753" cy="1147099"/>
            <a:chOff x="0" y="0"/>
            <a:chExt cx="2783751" cy="1147098"/>
          </a:xfrm>
        </p:grpSpPr>
        <p:pic>
          <p:nvPicPr>
            <p:cNvPr id="152" name="Kuva 3" descr="Kuva 3">
              <a:extLst>
                <a:ext uri="{FF2B5EF4-FFF2-40B4-BE49-F238E27FC236}">
                  <a16:creationId xmlns:a16="http://schemas.microsoft.com/office/drawing/2014/main" id="{277037E9-7FF0-BBCD-AF99-84D23FAE8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872443" cy="11470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Kuva 4" descr="Kuva 4">
              <a:extLst>
                <a:ext uri="{FF2B5EF4-FFF2-40B4-BE49-F238E27FC236}">
                  <a16:creationId xmlns:a16="http://schemas.microsoft.com/office/drawing/2014/main" id="{ACDF4480-D367-E339-85FD-7618F6D66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061" y="140798"/>
              <a:ext cx="1801691" cy="642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EEE964F-A7EF-F9D0-FC68-167B85C50EB0}"/>
              </a:ext>
            </a:extLst>
          </p:cNvPr>
          <p:cNvSpPr txBox="1"/>
          <p:nvPr/>
        </p:nvSpPr>
        <p:spPr>
          <a:xfrm>
            <a:off x="3818189" y="5708958"/>
            <a:ext cx="7699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*Tarvitaan satoja hehtaareita lisää hyvitysalaa muualta. Vain kuivahkot kankaat tulevat hyvitetyiksi.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55020EE6-93BE-8606-3F2C-0EF30B570D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7299" y="799707"/>
            <a:ext cx="7699247" cy="67882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pPr algn="r"/>
            <a:r>
              <a:rPr lang="fi-FI" dirty="0"/>
              <a:t>Metsien tulokset Kauramäessä</a:t>
            </a:r>
            <a:endParaRPr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D224562-0D83-1254-78F5-AD872A1EC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09130"/>
              </p:ext>
            </p:extLst>
          </p:nvPr>
        </p:nvGraphicFramePr>
        <p:xfrm>
          <a:off x="3927918" y="1743416"/>
          <a:ext cx="6084763" cy="1965648"/>
        </p:xfrm>
        <a:graphic>
          <a:graphicData uri="http://schemas.openxmlformats.org/drawingml/2006/table">
            <a:tbl>
              <a:tblPr firstRow="1" firstCol="1" bandRow="1"/>
              <a:tblGrid>
                <a:gridCol w="1485331">
                  <a:extLst>
                    <a:ext uri="{9D8B030D-6E8A-4147-A177-3AD203B41FA5}">
                      <a16:colId xmlns:a16="http://schemas.microsoft.com/office/drawing/2014/main" val="268804920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327149355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153244627"/>
                    </a:ext>
                  </a:extLst>
                </a:gridCol>
                <a:gridCol w="1223129">
                  <a:extLst>
                    <a:ext uri="{9D8B030D-6E8A-4147-A177-3AD203B41FA5}">
                      <a16:colId xmlns:a16="http://schemas.microsoft.com/office/drawing/2014/main" val="3237240342"/>
                    </a:ext>
                  </a:extLst>
                </a:gridCol>
                <a:gridCol w="1062871">
                  <a:extLst>
                    <a:ext uri="{9D8B030D-6E8A-4147-A177-3AD203B41FA5}">
                      <a16:colId xmlns:a16="http://schemas.microsoft.com/office/drawing/2014/main" val="2541254317"/>
                    </a:ext>
                  </a:extLst>
                </a:gridCol>
              </a:tblGrid>
              <a:tr h="120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b="1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Hyvityksen tapa</a:t>
                      </a:r>
                      <a:endParaRPr lang="fi-FI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b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Hyvitysalueen pinta-ala, ha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b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Tuotetut lha:t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b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Hyödyn määrä pinta-alaa kohden, lha/ha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b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Kokonais-paranemaa vastaava kerroin (1/hyödyn määrä)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944969"/>
                  </a:ext>
                </a:extLst>
              </a:tr>
              <a:tr h="763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Lakisääteinen suojeluhyvitys* 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(edustava, hyöty luontainen </a:t>
                      </a:r>
                      <a:r>
                        <a:rPr lang="fi-FI" sz="10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pal</a:t>
                      </a:r>
                      <a:r>
                        <a:rPr lang="fi-FI" sz="10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.)</a:t>
                      </a:r>
                      <a:endParaRPr lang="fi-FI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18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2,52</a:t>
                      </a:r>
                      <a:endParaRPr lang="fi-FI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0,14</a:t>
                      </a:r>
                      <a:endParaRPr lang="fi-FI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7,1</a:t>
                      </a:r>
                      <a:endParaRPr lang="fi-FI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688" marR="78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42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02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958</Words>
  <Application>Microsoft Office PowerPoint</Application>
  <PresentationFormat>Laajakuva</PresentationFormat>
  <Paragraphs>187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Wingdings</vt:lpstr>
      <vt:lpstr>Office Theme</vt:lpstr>
      <vt:lpstr>Ekologisen kompensaation uudet laskurit</vt:lpstr>
      <vt:lpstr>Sisältö</vt:lpstr>
      <vt:lpstr>Uudet laskurit</vt:lpstr>
      <vt:lpstr>Uudet laskurit – miksi vasta nyt?</vt:lpstr>
      <vt:lpstr>Uusien laskureiden lyhyet demot</vt:lpstr>
      <vt:lpstr>Jyväskylän Kauramäen kompensaatiolaskennan pilotti 2.0</vt:lpstr>
      <vt:lpstr>Mikä on muuttunut versiosta 1.0?</vt:lpstr>
      <vt:lpstr>Metsien hyvitysesimerkit Kauramäessä</vt:lpstr>
      <vt:lpstr>Metsien tulokset Kauramäessä</vt:lpstr>
      <vt:lpstr>Metsien tulokset Kauramäessä</vt:lpstr>
      <vt:lpstr>Metsien tulokset Kauramäessä</vt:lpstr>
      <vt:lpstr>Mitä tämä tarkoittaa?</vt:lpstr>
      <vt:lpstr>Puustoisten soiden hyvitysesimerkit Kauramäessä</vt:lpstr>
      <vt:lpstr>Puustoisten soiden tulokset Kauramäessä</vt:lpstr>
      <vt:lpstr>Kysykää!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Nieminen, Eini</dc:creator>
  <cp:lastModifiedBy>Juha Kotilainen</cp:lastModifiedBy>
  <cp:revision>3</cp:revision>
  <dcterms:created xsi:type="dcterms:W3CDTF">2025-09-03T12:55:34Z</dcterms:created>
  <dcterms:modified xsi:type="dcterms:W3CDTF">2025-09-18T09:12:47Z</dcterms:modified>
</cp:coreProperties>
</file>