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1705" r:id="rId3"/>
    <p:sldId id="1685" r:id="rId4"/>
    <p:sldId id="1615" r:id="rId5"/>
    <p:sldId id="1683" r:id="rId6"/>
    <p:sldId id="1706" r:id="rId7"/>
    <p:sldId id="1646" r:id="rId8"/>
    <p:sldId id="1627" r:id="rId9"/>
    <p:sldId id="1684" r:id="rId10"/>
    <p:sldId id="1686" r:id="rId11"/>
    <p:sldId id="1687" r:id="rId12"/>
    <p:sldId id="1692" r:id="rId13"/>
    <p:sldId id="651" r:id="rId14"/>
    <p:sldId id="1688" r:id="rId15"/>
    <p:sldId id="1689" r:id="rId16"/>
    <p:sldId id="1690" r:id="rId17"/>
    <p:sldId id="1691" r:id="rId18"/>
    <p:sldId id="1693" r:id="rId19"/>
    <p:sldId id="1694" r:id="rId20"/>
    <p:sldId id="1695" r:id="rId21"/>
    <p:sldId id="1696" r:id="rId22"/>
    <p:sldId id="1697" r:id="rId23"/>
    <p:sldId id="1626" r:id="rId24"/>
    <p:sldId id="1698" r:id="rId25"/>
    <p:sldId id="1699" r:id="rId26"/>
    <p:sldId id="1681" r:id="rId27"/>
    <p:sldId id="1682" r:id="rId28"/>
    <p:sldId id="1700" r:id="rId29"/>
    <p:sldId id="1701" r:id="rId30"/>
    <p:sldId id="1702" r:id="rId31"/>
    <p:sldId id="1703" r:id="rId32"/>
    <p:sldId id="170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72F55-5FC8-4D6F-90A0-BA0E848E7A6C}" v="13" dt="2026-03-17T19:40:42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3" autoAdjust="0"/>
    <p:restoredTop sz="80952" autoAdjust="0"/>
  </p:normalViewPr>
  <p:slideViewPr>
    <p:cSldViewPr snapToGrid="0">
      <p:cViewPr varScale="1">
        <p:scale>
          <a:sx n="58" d="100"/>
          <a:sy n="58" d="100"/>
        </p:scale>
        <p:origin x="326" y="2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us zu Ermgassen" userId="135ef488e7f4f803" providerId="LiveId" clId="{88A60226-2033-4E50-A40B-A40869B29D51}"/>
    <pc:docChg chg="custSel addSld delSld modSld sldOrd">
      <pc:chgData name="Sophus zu Ermgassen" userId="135ef488e7f4f803" providerId="LiveId" clId="{88A60226-2033-4E50-A40B-A40869B29D51}" dt="2026-03-17T19:41:27.137" v="6779" actId="1076"/>
      <pc:docMkLst>
        <pc:docMk/>
      </pc:docMkLst>
      <pc:sldChg chg="delSp modSp mod">
        <pc:chgData name="Sophus zu Ermgassen" userId="135ef488e7f4f803" providerId="LiveId" clId="{88A60226-2033-4E50-A40B-A40869B29D51}" dt="2026-03-17T19:23:55.306" v="5939" actId="20577"/>
        <pc:sldMkLst>
          <pc:docMk/>
          <pc:sldMk cId="2171103497" sldId="256"/>
        </pc:sldMkLst>
        <pc:spChg chg="mod">
          <ac:chgData name="Sophus zu Ermgassen" userId="135ef488e7f4f803" providerId="LiveId" clId="{88A60226-2033-4E50-A40B-A40869B29D51}" dt="2026-03-09T11:33:17.369" v="88" actId="20577"/>
          <ac:spMkLst>
            <pc:docMk/>
            <pc:sldMk cId="2171103497" sldId="256"/>
            <ac:spMk id="2" creationId="{02EF5021-6741-47A4-A45A-984F4BBDB017}"/>
          </ac:spMkLst>
        </pc:spChg>
        <pc:spChg chg="mod">
          <ac:chgData name="Sophus zu Ermgassen" userId="135ef488e7f4f803" providerId="LiveId" clId="{88A60226-2033-4E50-A40B-A40869B29D51}" dt="2026-03-17T19:23:55.306" v="5939" actId="20577"/>
          <ac:spMkLst>
            <pc:docMk/>
            <pc:sldMk cId="2171103497" sldId="256"/>
            <ac:spMk id="3" creationId="{A09E5F00-A16F-4030-AB37-4FCD56254949}"/>
          </ac:spMkLst>
        </pc:spChg>
      </pc:sldChg>
      <pc:sldChg chg="modSp mod ord">
        <pc:chgData name="Sophus zu Ermgassen" userId="135ef488e7f4f803" providerId="LiveId" clId="{88A60226-2033-4E50-A40B-A40869B29D51}" dt="2026-03-09T12:05:27.190" v="1347" actId="20577"/>
        <pc:sldMkLst>
          <pc:docMk/>
          <pc:sldMk cId="3384753838" sldId="651"/>
        </pc:sldMkLst>
        <pc:spChg chg="mod">
          <ac:chgData name="Sophus zu Ermgassen" userId="135ef488e7f4f803" providerId="LiveId" clId="{88A60226-2033-4E50-A40B-A40869B29D51}" dt="2026-03-09T12:05:27.190" v="1347" actId="20577"/>
          <ac:spMkLst>
            <pc:docMk/>
            <pc:sldMk cId="3384753838" sldId="651"/>
            <ac:spMk id="4" creationId="{A1ADB86B-8BEC-483F-7D85-1F2224E4C1B9}"/>
          </ac:spMkLst>
        </pc:spChg>
      </pc:sldChg>
      <pc:sldChg chg="modSp mod ord">
        <pc:chgData name="Sophus zu Ermgassen" userId="135ef488e7f4f803" providerId="LiveId" clId="{88A60226-2033-4E50-A40B-A40869B29D51}" dt="2026-03-09T11:39:41.771" v="252"/>
        <pc:sldMkLst>
          <pc:docMk/>
          <pc:sldMk cId="190501464" sldId="1615"/>
        </pc:sldMkLst>
        <pc:graphicFrameChg chg="mod modGraphic">
          <ac:chgData name="Sophus zu Ermgassen" userId="135ef488e7f4f803" providerId="LiveId" clId="{88A60226-2033-4E50-A40B-A40869B29D51}" dt="2026-03-09T11:39:26.457" v="250" actId="113"/>
          <ac:graphicFrameMkLst>
            <pc:docMk/>
            <pc:sldMk cId="190501464" sldId="1615"/>
            <ac:graphicFrameMk id="2" creationId="{0499D894-0847-FEDF-9280-FD89333A5586}"/>
          </ac:graphicFrameMkLst>
        </pc:graphicFrameChg>
      </pc:sldChg>
      <pc:sldChg chg="modSp mod">
        <pc:chgData name="Sophus zu Ermgassen" userId="135ef488e7f4f803" providerId="LiveId" clId="{88A60226-2033-4E50-A40B-A40869B29D51}" dt="2026-03-09T12:54:32.132" v="3126" actId="1076"/>
        <pc:sldMkLst>
          <pc:docMk/>
          <pc:sldMk cId="4176216231" sldId="1626"/>
        </pc:sldMkLst>
        <pc:spChg chg="mod">
          <ac:chgData name="Sophus zu Ermgassen" userId="135ef488e7f4f803" providerId="LiveId" clId="{88A60226-2033-4E50-A40B-A40869B29D51}" dt="2026-03-09T12:54:32.132" v="3126" actId="1076"/>
          <ac:spMkLst>
            <pc:docMk/>
            <pc:sldMk cId="4176216231" sldId="1626"/>
            <ac:spMk id="4" creationId="{054B8798-B5C6-11C6-8FB0-B9DAD145F340}"/>
          </ac:spMkLst>
        </pc:spChg>
      </pc:sldChg>
      <pc:sldChg chg="modSp mod ord">
        <pc:chgData name="Sophus zu Ermgassen" userId="135ef488e7f4f803" providerId="LiveId" clId="{88A60226-2033-4E50-A40B-A40869B29D51}" dt="2026-03-17T19:24:41.743" v="5970" actId="20577"/>
        <pc:sldMkLst>
          <pc:docMk/>
          <pc:sldMk cId="3634121168" sldId="1627"/>
        </pc:sldMkLst>
        <pc:spChg chg="mod">
          <ac:chgData name="Sophus zu Ermgassen" userId="135ef488e7f4f803" providerId="LiveId" clId="{88A60226-2033-4E50-A40B-A40869B29D51}" dt="2026-03-17T19:24:41.743" v="5970" actId="20577"/>
          <ac:spMkLst>
            <pc:docMk/>
            <pc:sldMk cId="3634121168" sldId="1627"/>
            <ac:spMk id="5" creationId="{A24F675A-EF7A-1B1D-760D-4C2DDF683DA2}"/>
          </ac:spMkLst>
        </pc:spChg>
      </pc:sldChg>
      <pc:sldChg chg="modSp mod ord">
        <pc:chgData name="Sophus zu Ermgassen" userId="135ef488e7f4f803" providerId="LiveId" clId="{88A60226-2033-4E50-A40B-A40869B29D51}" dt="2026-03-09T11:47:48.490" v="352" actId="20577"/>
        <pc:sldMkLst>
          <pc:docMk/>
          <pc:sldMk cId="2356571510" sldId="1646"/>
        </pc:sldMkLst>
        <pc:spChg chg="mod">
          <ac:chgData name="Sophus zu Ermgassen" userId="135ef488e7f4f803" providerId="LiveId" clId="{88A60226-2033-4E50-A40B-A40869B29D51}" dt="2026-03-09T11:47:48.490" v="352" actId="20577"/>
          <ac:spMkLst>
            <pc:docMk/>
            <pc:sldMk cId="2356571510" sldId="1646"/>
            <ac:spMk id="4" creationId="{6451C6DA-EE86-B2E6-8E4B-DD33D0CCF267}"/>
          </ac:spMkLst>
        </pc:spChg>
      </pc:sldChg>
      <pc:sldChg chg="modSp mod">
        <pc:chgData name="Sophus zu Ermgassen" userId="135ef488e7f4f803" providerId="LiveId" clId="{88A60226-2033-4E50-A40B-A40869B29D51}" dt="2026-03-09T11:40:06.416" v="265" actId="14100"/>
        <pc:sldMkLst>
          <pc:docMk/>
          <pc:sldMk cId="2223413290" sldId="1681"/>
        </pc:sldMkLst>
        <pc:spChg chg="mod">
          <ac:chgData name="Sophus zu Ermgassen" userId="135ef488e7f4f803" providerId="LiveId" clId="{88A60226-2033-4E50-A40B-A40869B29D51}" dt="2026-03-09T11:40:06.416" v="265" actId="14100"/>
          <ac:spMkLst>
            <pc:docMk/>
            <pc:sldMk cId="2223413290" sldId="1681"/>
            <ac:spMk id="8" creationId="{337DF741-9850-4D8B-ABB8-585E0A7CA50B}"/>
          </ac:spMkLst>
        </pc:spChg>
      </pc:sldChg>
      <pc:sldChg chg="modSp mod">
        <pc:chgData name="Sophus zu Ermgassen" userId="135ef488e7f4f803" providerId="LiveId" clId="{88A60226-2033-4E50-A40B-A40869B29D51}" dt="2026-03-17T19:36:03.643" v="6701" actId="20577"/>
        <pc:sldMkLst>
          <pc:docMk/>
          <pc:sldMk cId="2742705602" sldId="1682"/>
        </pc:sldMkLst>
        <pc:spChg chg="mod">
          <ac:chgData name="Sophus zu Ermgassen" userId="135ef488e7f4f803" providerId="LiveId" clId="{88A60226-2033-4E50-A40B-A40869B29D51}" dt="2026-03-17T12:01:40.562" v="3596" actId="20577"/>
          <ac:spMkLst>
            <pc:docMk/>
            <pc:sldMk cId="2742705602" sldId="1682"/>
            <ac:spMk id="4" creationId="{2A55EAB9-3E54-F128-BFAA-4C9CDA796EE5}"/>
          </ac:spMkLst>
        </pc:spChg>
        <pc:spChg chg="mod">
          <ac:chgData name="Sophus zu Ermgassen" userId="135ef488e7f4f803" providerId="LiveId" clId="{88A60226-2033-4E50-A40B-A40869B29D51}" dt="2026-03-17T19:36:03.643" v="6701" actId="20577"/>
          <ac:spMkLst>
            <pc:docMk/>
            <pc:sldMk cId="2742705602" sldId="1682"/>
            <ac:spMk id="6" creationId="{DD005DAB-562B-8C37-096E-03ADE334C8D0}"/>
          </ac:spMkLst>
        </pc:spChg>
      </pc:sldChg>
      <pc:sldChg chg="addSp delSp modSp add mod delAnim">
        <pc:chgData name="Sophus zu Ermgassen" userId="135ef488e7f4f803" providerId="LiveId" clId="{88A60226-2033-4E50-A40B-A40869B29D51}" dt="2026-03-17T19:41:27.137" v="6779" actId="1076"/>
        <pc:sldMkLst>
          <pc:docMk/>
          <pc:sldMk cId="2699239956" sldId="1683"/>
        </pc:sldMkLst>
        <pc:spChg chg="del mod">
          <ac:chgData name="Sophus zu Ermgassen" userId="135ef488e7f4f803" providerId="LiveId" clId="{88A60226-2033-4E50-A40B-A40869B29D51}" dt="2026-03-17T19:41:18.390" v="6778" actId="478"/>
          <ac:spMkLst>
            <pc:docMk/>
            <pc:sldMk cId="2699239956" sldId="1683"/>
            <ac:spMk id="4" creationId="{96D58F5B-8BE9-9ED0-D819-C4263B93F891}"/>
          </ac:spMkLst>
        </pc:spChg>
        <pc:spChg chg="del">
          <ac:chgData name="Sophus zu Ermgassen" userId="135ef488e7f4f803" providerId="LiveId" clId="{88A60226-2033-4E50-A40B-A40869B29D51}" dt="2026-03-17T19:40:48.712" v="6773" actId="478"/>
          <ac:spMkLst>
            <pc:docMk/>
            <pc:sldMk cId="2699239956" sldId="1683"/>
            <ac:spMk id="5" creationId="{ACDE31DD-287F-54B5-452A-9109EBAFA170}"/>
          </ac:spMkLst>
        </pc:spChg>
        <pc:picChg chg="del">
          <ac:chgData name="Sophus zu Ermgassen" userId="135ef488e7f4f803" providerId="LiveId" clId="{88A60226-2033-4E50-A40B-A40869B29D51}" dt="2026-03-17T19:40:45.808" v="6772" actId="478"/>
          <ac:picMkLst>
            <pc:docMk/>
            <pc:sldMk cId="2699239956" sldId="1683"/>
            <ac:picMk id="3" creationId="{D7F150EC-524D-1BE1-2DC2-8998E0B88520}"/>
          </ac:picMkLst>
        </pc:picChg>
        <pc:picChg chg="add mod">
          <ac:chgData name="Sophus zu Ermgassen" userId="135ef488e7f4f803" providerId="LiveId" clId="{88A60226-2033-4E50-A40B-A40869B29D51}" dt="2026-03-17T19:41:27.137" v="6779" actId="1076"/>
          <ac:picMkLst>
            <pc:docMk/>
            <pc:sldMk cId="2699239956" sldId="1683"/>
            <ac:picMk id="7" creationId="{3D24027B-AD9A-60E3-1676-685EA23B6E10}"/>
          </ac:picMkLst>
        </pc:picChg>
      </pc:sldChg>
      <pc:sldChg chg="modSp add mod">
        <pc:chgData name="Sophus zu Ermgassen" userId="135ef488e7f4f803" providerId="LiveId" clId="{88A60226-2033-4E50-A40B-A40869B29D51}" dt="2026-03-09T11:57:27.096" v="927" actId="20577"/>
        <pc:sldMkLst>
          <pc:docMk/>
          <pc:sldMk cId="2521109957" sldId="1684"/>
        </pc:sldMkLst>
        <pc:spChg chg="mod">
          <ac:chgData name="Sophus zu Ermgassen" userId="135ef488e7f4f803" providerId="LiveId" clId="{88A60226-2033-4E50-A40B-A40869B29D51}" dt="2026-03-09T11:48:26.152" v="372" actId="20577"/>
          <ac:spMkLst>
            <pc:docMk/>
            <pc:sldMk cId="2521109957" sldId="1684"/>
            <ac:spMk id="4" creationId="{1B6FDDE3-DFC2-9216-992B-8CBA615D7A0F}"/>
          </ac:spMkLst>
        </pc:spChg>
        <pc:spChg chg="mod">
          <ac:chgData name="Sophus zu Ermgassen" userId="135ef488e7f4f803" providerId="LiveId" clId="{88A60226-2033-4E50-A40B-A40869B29D51}" dt="2026-03-09T11:57:27.096" v="927" actId="20577"/>
          <ac:spMkLst>
            <pc:docMk/>
            <pc:sldMk cId="2521109957" sldId="1684"/>
            <ac:spMk id="6" creationId="{3BE876F8-6226-4B8C-0F14-4F2E8DA313C3}"/>
          </ac:spMkLst>
        </pc:spChg>
      </pc:sldChg>
      <pc:sldChg chg="addSp delSp modSp add mod">
        <pc:chgData name="Sophus zu Ermgassen" userId="135ef488e7f4f803" providerId="LiveId" clId="{88A60226-2033-4E50-A40B-A40869B29D51}" dt="2026-03-09T11:55:48.175" v="678" actId="1076"/>
        <pc:sldMkLst>
          <pc:docMk/>
          <pc:sldMk cId="350675742" sldId="1685"/>
        </pc:sldMkLst>
        <pc:spChg chg="mod">
          <ac:chgData name="Sophus zu Ermgassen" userId="135ef488e7f4f803" providerId="LiveId" clId="{88A60226-2033-4E50-A40B-A40869B29D51}" dt="2026-03-09T11:50:56.742" v="674" actId="313"/>
          <ac:spMkLst>
            <pc:docMk/>
            <pc:sldMk cId="350675742" sldId="1685"/>
            <ac:spMk id="4" creationId="{BCD6D4EB-5D9F-E63E-0C40-DD9E8991D784}"/>
          </ac:spMkLst>
        </pc:spChg>
        <pc:picChg chg="add mod">
          <ac:chgData name="Sophus zu Ermgassen" userId="135ef488e7f4f803" providerId="LiveId" clId="{88A60226-2033-4E50-A40B-A40869B29D51}" dt="2026-03-09T11:55:48.175" v="678" actId="1076"/>
          <ac:picMkLst>
            <pc:docMk/>
            <pc:sldMk cId="350675742" sldId="1685"/>
            <ac:picMk id="5" creationId="{E8BB1073-DB34-DDEC-CC84-ABDAF3059BBD}"/>
          </ac:picMkLst>
        </pc:picChg>
      </pc:sldChg>
      <pc:sldChg chg="addSp delSp modSp add mod">
        <pc:chgData name="Sophus zu Ermgassen" userId="135ef488e7f4f803" providerId="LiveId" clId="{88A60226-2033-4E50-A40B-A40869B29D51}" dt="2026-03-09T11:58:51.623" v="1015" actId="1076"/>
        <pc:sldMkLst>
          <pc:docMk/>
          <pc:sldMk cId="1639318354" sldId="1686"/>
        </pc:sldMkLst>
        <pc:spChg chg="mod">
          <ac:chgData name="Sophus zu Ermgassen" userId="135ef488e7f4f803" providerId="LiveId" clId="{88A60226-2033-4E50-A40B-A40869B29D51}" dt="2026-03-09T11:57:53.751" v="1011" actId="20577"/>
          <ac:spMkLst>
            <pc:docMk/>
            <pc:sldMk cId="1639318354" sldId="1686"/>
            <ac:spMk id="4" creationId="{A86D8B46-950F-F35A-9FD6-F46F1CBB00AB}"/>
          </ac:spMkLst>
        </pc:spChg>
        <pc:picChg chg="add mod">
          <ac:chgData name="Sophus zu Ermgassen" userId="135ef488e7f4f803" providerId="LiveId" clId="{88A60226-2033-4E50-A40B-A40869B29D51}" dt="2026-03-09T11:58:51.623" v="1015" actId="1076"/>
          <ac:picMkLst>
            <pc:docMk/>
            <pc:sldMk cId="1639318354" sldId="1686"/>
            <ac:picMk id="5" creationId="{8F0BDB44-6846-E9F6-FD43-AA6EBD5F7F73}"/>
          </ac:picMkLst>
        </pc:picChg>
      </pc:sldChg>
      <pc:sldChg chg="modSp add mod">
        <pc:chgData name="Sophus zu Ermgassen" userId="135ef488e7f4f803" providerId="LiveId" clId="{88A60226-2033-4E50-A40B-A40869B29D51}" dt="2026-03-09T12:05:06.519" v="1346" actId="20577"/>
        <pc:sldMkLst>
          <pc:docMk/>
          <pc:sldMk cId="4063913942" sldId="1687"/>
        </pc:sldMkLst>
        <pc:spChg chg="mod">
          <ac:chgData name="Sophus zu Ermgassen" userId="135ef488e7f4f803" providerId="LiveId" clId="{88A60226-2033-4E50-A40B-A40869B29D51}" dt="2026-03-09T11:59:09.687" v="1040" actId="20577"/>
          <ac:spMkLst>
            <pc:docMk/>
            <pc:sldMk cId="4063913942" sldId="1687"/>
            <ac:spMk id="4" creationId="{74CBDB5E-2866-F14E-7AED-C5C7060D25E6}"/>
          </ac:spMkLst>
        </pc:spChg>
        <pc:spChg chg="mod">
          <ac:chgData name="Sophus zu Ermgassen" userId="135ef488e7f4f803" providerId="LiveId" clId="{88A60226-2033-4E50-A40B-A40869B29D51}" dt="2026-03-09T12:05:06.519" v="1346" actId="20577"/>
          <ac:spMkLst>
            <pc:docMk/>
            <pc:sldMk cId="4063913942" sldId="1687"/>
            <ac:spMk id="6" creationId="{DA2C5885-2A35-9C1B-729E-A22E1BF61899}"/>
          </ac:spMkLst>
        </pc:spChg>
      </pc:sldChg>
      <pc:sldChg chg="modSp add mod">
        <pc:chgData name="Sophus zu Ermgassen" userId="135ef488e7f4f803" providerId="LiveId" clId="{88A60226-2033-4E50-A40B-A40869B29D51}" dt="2026-03-17T11:59:00.814" v="3499" actId="113"/>
        <pc:sldMkLst>
          <pc:docMk/>
          <pc:sldMk cId="3928413662" sldId="1688"/>
        </pc:sldMkLst>
        <pc:spChg chg="mod">
          <ac:chgData name="Sophus zu Ermgassen" userId="135ef488e7f4f803" providerId="LiveId" clId="{88A60226-2033-4E50-A40B-A40869B29D51}" dt="2026-03-09T12:06:37.431" v="1467" actId="20577"/>
          <ac:spMkLst>
            <pc:docMk/>
            <pc:sldMk cId="3928413662" sldId="1688"/>
            <ac:spMk id="4" creationId="{8E81B5FA-C695-A9A2-E9E6-779326BDF29B}"/>
          </ac:spMkLst>
        </pc:spChg>
        <pc:spChg chg="mod">
          <ac:chgData name="Sophus zu Ermgassen" userId="135ef488e7f4f803" providerId="LiveId" clId="{88A60226-2033-4E50-A40B-A40869B29D51}" dt="2026-03-17T11:59:00.814" v="3499" actId="113"/>
          <ac:spMkLst>
            <pc:docMk/>
            <pc:sldMk cId="3928413662" sldId="1688"/>
            <ac:spMk id="6" creationId="{56812A6F-BC60-1BE8-56C6-CAB317A3C797}"/>
          </ac:spMkLst>
        </pc:spChg>
      </pc:sldChg>
      <pc:sldChg chg="add">
        <pc:chgData name="Sophus zu Ermgassen" userId="135ef488e7f4f803" providerId="LiveId" clId="{88A60226-2033-4E50-A40B-A40869B29D51}" dt="2026-03-09T12:05:41.358" v="1348"/>
        <pc:sldMkLst>
          <pc:docMk/>
          <pc:sldMk cId="961473836" sldId="1689"/>
        </pc:sldMkLst>
      </pc:sldChg>
      <pc:sldChg chg="add">
        <pc:chgData name="Sophus zu Ermgassen" userId="135ef488e7f4f803" providerId="LiveId" clId="{88A60226-2033-4E50-A40B-A40869B29D51}" dt="2026-03-09T12:05:41.358" v="1348"/>
        <pc:sldMkLst>
          <pc:docMk/>
          <pc:sldMk cId="1880578636" sldId="1690"/>
        </pc:sldMkLst>
      </pc:sldChg>
      <pc:sldChg chg="modSp add mod">
        <pc:chgData name="Sophus zu Ermgassen" userId="135ef488e7f4f803" providerId="LiveId" clId="{88A60226-2033-4E50-A40B-A40869B29D51}" dt="2026-03-09T12:45:12.364" v="2008" actId="20577"/>
        <pc:sldMkLst>
          <pc:docMk/>
          <pc:sldMk cId="2047893782" sldId="1691"/>
        </pc:sldMkLst>
        <pc:spChg chg="mod">
          <ac:chgData name="Sophus zu Ermgassen" userId="135ef488e7f4f803" providerId="LiveId" clId="{88A60226-2033-4E50-A40B-A40869B29D51}" dt="2026-03-09T12:45:12.364" v="2008" actId="20577"/>
          <ac:spMkLst>
            <pc:docMk/>
            <pc:sldMk cId="2047893782" sldId="1691"/>
            <ac:spMk id="6" creationId="{0626FAB7-56EF-F300-3336-72E135417C1A}"/>
          </ac:spMkLst>
        </pc:spChg>
      </pc:sldChg>
      <pc:sldChg chg="modSp add mod">
        <pc:chgData name="Sophus zu Ermgassen" userId="135ef488e7f4f803" providerId="LiveId" clId="{88A60226-2033-4E50-A40B-A40869B29D51}" dt="2026-03-09T12:46:12.379" v="2026" actId="20577"/>
        <pc:sldMkLst>
          <pc:docMk/>
          <pc:sldMk cId="3395310843" sldId="1692"/>
        </pc:sldMkLst>
        <pc:spChg chg="mod">
          <ac:chgData name="Sophus zu Ermgassen" userId="135ef488e7f4f803" providerId="LiveId" clId="{88A60226-2033-4E50-A40B-A40869B29D51}" dt="2026-03-09T12:46:12.379" v="2026" actId="20577"/>
          <ac:spMkLst>
            <pc:docMk/>
            <pc:sldMk cId="3395310843" sldId="1692"/>
            <ac:spMk id="4" creationId="{23F77355-F56E-3380-60D4-BCEFB7EA030F}"/>
          </ac:spMkLst>
        </pc:spChg>
        <pc:spChg chg="mod">
          <ac:chgData name="Sophus zu Ermgassen" userId="135ef488e7f4f803" providerId="LiveId" clId="{88A60226-2033-4E50-A40B-A40869B29D51}" dt="2026-03-09T12:45:49.394" v="2011" actId="14100"/>
          <ac:spMkLst>
            <pc:docMk/>
            <pc:sldMk cId="3395310843" sldId="1692"/>
            <ac:spMk id="7" creationId="{6AF54C78-8805-4E82-66CB-235332EF4F09}"/>
          </ac:spMkLst>
        </pc:spChg>
      </pc:sldChg>
      <pc:sldChg chg="modSp add mod">
        <pc:chgData name="Sophus zu Ermgassen" userId="135ef488e7f4f803" providerId="LiveId" clId="{88A60226-2033-4E50-A40B-A40869B29D51}" dt="2026-03-17T12:05:35.987" v="3605" actId="20577"/>
        <pc:sldMkLst>
          <pc:docMk/>
          <pc:sldMk cId="3316773033" sldId="1693"/>
        </pc:sldMkLst>
        <pc:spChg chg="mod">
          <ac:chgData name="Sophus zu Ermgassen" userId="135ef488e7f4f803" providerId="LiveId" clId="{88A60226-2033-4E50-A40B-A40869B29D51}" dt="2026-03-17T12:05:35.987" v="3605" actId="20577"/>
          <ac:spMkLst>
            <pc:docMk/>
            <pc:sldMk cId="3316773033" sldId="1693"/>
            <ac:spMk id="4" creationId="{02F76728-31B8-AD24-07B7-F33B37701C1F}"/>
          </ac:spMkLst>
        </pc:spChg>
        <pc:spChg chg="mod">
          <ac:chgData name="Sophus zu Ermgassen" userId="135ef488e7f4f803" providerId="LiveId" clId="{88A60226-2033-4E50-A40B-A40869B29D51}" dt="2026-03-09T12:46:02.052" v="2013" actId="1076"/>
          <ac:spMkLst>
            <pc:docMk/>
            <pc:sldMk cId="3316773033" sldId="1693"/>
            <ac:spMk id="7" creationId="{F03B9D86-F2E9-89EF-0333-BF932C0EF40E}"/>
          </ac:spMkLst>
        </pc:spChg>
      </pc:sldChg>
      <pc:sldChg chg="modSp add mod">
        <pc:chgData name="Sophus zu Ermgassen" userId="135ef488e7f4f803" providerId="LiveId" clId="{88A60226-2033-4E50-A40B-A40869B29D51}" dt="2026-03-09T12:47:11.243" v="2078" actId="20577"/>
        <pc:sldMkLst>
          <pc:docMk/>
          <pc:sldMk cId="1331414915" sldId="1694"/>
        </pc:sldMkLst>
        <pc:spChg chg="mod">
          <ac:chgData name="Sophus zu Ermgassen" userId="135ef488e7f4f803" providerId="LiveId" clId="{88A60226-2033-4E50-A40B-A40869B29D51}" dt="2026-03-09T12:47:11.243" v="2078" actId="20577"/>
          <ac:spMkLst>
            <pc:docMk/>
            <pc:sldMk cId="1331414915" sldId="1694"/>
            <ac:spMk id="4" creationId="{ADCC26F6-EA92-50D8-C1A5-FCB9A8695D98}"/>
          </ac:spMkLst>
        </pc:spChg>
        <pc:spChg chg="mod">
          <ac:chgData name="Sophus zu Ermgassen" userId="135ef488e7f4f803" providerId="LiveId" clId="{88A60226-2033-4E50-A40B-A40869B29D51}" dt="2026-03-09T12:46:31.091" v="2035" actId="1076"/>
          <ac:spMkLst>
            <pc:docMk/>
            <pc:sldMk cId="1331414915" sldId="1694"/>
            <ac:spMk id="7" creationId="{DF023B82-6EEB-7DB8-604F-636AECF7E46E}"/>
          </ac:spMkLst>
        </pc:spChg>
      </pc:sldChg>
      <pc:sldChg chg="modSp add mod">
        <pc:chgData name="Sophus zu Ermgassen" userId="135ef488e7f4f803" providerId="LiveId" clId="{88A60226-2033-4E50-A40B-A40869B29D51}" dt="2026-03-17T12:34:49.416" v="5938" actId="20577"/>
        <pc:sldMkLst>
          <pc:docMk/>
          <pc:sldMk cId="3151587891" sldId="1695"/>
        </pc:sldMkLst>
        <pc:spChg chg="mod">
          <ac:chgData name="Sophus zu Ermgassen" userId="135ef488e7f4f803" providerId="LiveId" clId="{88A60226-2033-4E50-A40B-A40869B29D51}" dt="2026-03-09T12:48:26.107" v="2107" actId="20577"/>
          <ac:spMkLst>
            <pc:docMk/>
            <pc:sldMk cId="3151587891" sldId="1695"/>
            <ac:spMk id="4" creationId="{9193E758-CB91-C0FA-B256-79996C2ED4ED}"/>
          </ac:spMkLst>
        </pc:spChg>
        <pc:spChg chg="mod">
          <ac:chgData name="Sophus zu Ermgassen" userId="135ef488e7f4f803" providerId="LiveId" clId="{88A60226-2033-4E50-A40B-A40869B29D51}" dt="2026-03-17T12:34:49.416" v="5938" actId="20577"/>
          <ac:spMkLst>
            <pc:docMk/>
            <pc:sldMk cId="3151587891" sldId="1695"/>
            <ac:spMk id="6" creationId="{B77AA3D6-ECC2-D5E4-E6C5-569AFA504FBB}"/>
          </ac:spMkLst>
        </pc:spChg>
      </pc:sldChg>
      <pc:sldChg chg="modSp add mod">
        <pc:chgData name="Sophus zu Ermgassen" userId="135ef488e7f4f803" providerId="LiveId" clId="{88A60226-2033-4E50-A40B-A40869B29D51}" dt="2026-03-17T12:06:10.101" v="3696" actId="20577"/>
        <pc:sldMkLst>
          <pc:docMk/>
          <pc:sldMk cId="1388502146" sldId="1696"/>
        </pc:sldMkLst>
        <pc:spChg chg="mod">
          <ac:chgData name="Sophus zu Ermgassen" userId="135ef488e7f4f803" providerId="LiveId" clId="{88A60226-2033-4E50-A40B-A40869B29D51}" dt="2026-03-17T12:06:10.101" v="3696" actId="20577"/>
          <ac:spMkLst>
            <pc:docMk/>
            <pc:sldMk cId="1388502146" sldId="1696"/>
            <ac:spMk id="6" creationId="{EC8521E7-7D77-B93F-1D17-5644ABA0C326}"/>
          </ac:spMkLst>
        </pc:spChg>
      </pc:sldChg>
      <pc:sldChg chg="modSp add mod">
        <pc:chgData name="Sophus zu Ermgassen" userId="135ef488e7f4f803" providerId="LiveId" clId="{88A60226-2033-4E50-A40B-A40869B29D51}" dt="2026-03-09T12:54:05.082" v="3123" actId="20577"/>
        <pc:sldMkLst>
          <pc:docMk/>
          <pc:sldMk cId="1085301015" sldId="1697"/>
        </pc:sldMkLst>
        <pc:spChg chg="mod">
          <ac:chgData name="Sophus zu Ermgassen" userId="135ef488e7f4f803" providerId="LiveId" clId="{88A60226-2033-4E50-A40B-A40869B29D51}" dt="2026-03-09T12:54:05.082" v="3123" actId="20577"/>
          <ac:spMkLst>
            <pc:docMk/>
            <pc:sldMk cId="1085301015" sldId="1697"/>
            <ac:spMk id="4" creationId="{3A3272AA-58B9-5E48-52C3-D2CD82007A15}"/>
          </ac:spMkLst>
        </pc:spChg>
        <pc:spChg chg="mod">
          <ac:chgData name="Sophus zu Ermgassen" userId="135ef488e7f4f803" providerId="LiveId" clId="{88A60226-2033-4E50-A40B-A40869B29D51}" dt="2026-03-09T12:53:57.034" v="3103" actId="14100"/>
          <ac:spMkLst>
            <pc:docMk/>
            <pc:sldMk cId="1085301015" sldId="1697"/>
            <ac:spMk id="7" creationId="{3CF64961-6DC2-F3CC-B730-792E44B880A2}"/>
          </ac:spMkLst>
        </pc:spChg>
      </pc:sldChg>
      <pc:sldChg chg="modSp add mod">
        <pc:chgData name="Sophus zu Ermgassen" userId="135ef488e7f4f803" providerId="LiveId" clId="{88A60226-2033-4E50-A40B-A40869B29D51}" dt="2026-03-17T12:28:48.444" v="5695" actId="20577"/>
        <pc:sldMkLst>
          <pc:docMk/>
          <pc:sldMk cId="3506783802" sldId="1698"/>
        </pc:sldMkLst>
        <pc:spChg chg="mod">
          <ac:chgData name="Sophus zu Ermgassen" userId="135ef488e7f4f803" providerId="LiveId" clId="{88A60226-2033-4E50-A40B-A40869B29D51}" dt="2026-03-17T12:28:48.444" v="5695" actId="20577"/>
          <ac:spMkLst>
            <pc:docMk/>
            <pc:sldMk cId="3506783802" sldId="1698"/>
            <ac:spMk id="6" creationId="{96C7B24E-805C-AFEE-2754-5B9B3B98524D}"/>
          </ac:spMkLst>
        </pc:spChg>
      </pc:sldChg>
      <pc:sldChg chg="addSp modSp new mod">
        <pc:chgData name="Sophus zu Ermgassen" userId="135ef488e7f4f803" providerId="LiveId" clId="{88A60226-2033-4E50-A40B-A40869B29D51}" dt="2026-03-09T12:58:38.986" v="3495" actId="14100"/>
        <pc:sldMkLst>
          <pc:docMk/>
          <pc:sldMk cId="2622940186" sldId="1699"/>
        </pc:sldMkLst>
        <pc:spChg chg="add mod">
          <ac:chgData name="Sophus zu Ermgassen" userId="135ef488e7f4f803" providerId="LiveId" clId="{88A60226-2033-4E50-A40B-A40869B29D51}" dt="2026-03-09T12:58:38.986" v="3495" actId="14100"/>
          <ac:spMkLst>
            <pc:docMk/>
            <pc:sldMk cId="2622940186" sldId="1699"/>
            <ac:spMk id="6" creationId="{02CD3B70-DD40-2B29-6E36-33CBC4A01F7B}"/>
          </ac:spMkLst>
        </pc:spChg>
        <pc:picChg chg="add mod">
          <ac:chgData name="Sophus zu Ermgassen" userId="135ef488e7f4f803" providerId="LiveId" clId="{88A60226-2033-4E50-A40B-A40869B29D51}" dt="2026-03-09T12:58:18.931" v="3492" actId="1076"/>
          <ac:picMkLst>
            <pc:docMk/>
            <pc:sldMk cId="2622940186" sldId="1699"/>
            <ac:picMk id="5" creationId="{B85846F1-816D-F46E-023A-351BCBC4A2AC}"/>
          </ac:picMkLst>
        </pc:picChg>
      </pc:sldChg>
      <pc:sldChg chg="modSp add mod">
        <pc:chgData name="Sophus zu Ermgassen" userId="135ef488e7f4f803" providerId="LiveId" clId="{88A60226-2033-4E50-A40B-A40869B29D51}" dt="2026-03-17T19:37:11.760" v="6757" actId="20577"/>
        <pc:sldMkLst>
          <pc:docMk/>
          <pc:sldMk cId="2577468296" sldId="1700"/>
        </pc:sldMkLst>
        <pc:spChg chg="mod">
          <ac:chgData name="Sophus zu Ermgassen" userId="135ef488e7f4f803" providerId="LiveId" clId="{88A60226-2033-4E50-A40B-A40869B29D51}" dt="2026-03-17T12:07:24.114" v="3737" actId="20577"/>
          <ac:spMkLst>
            <pc:docMk/>
            <pc:sldMk cId="2577468296" sldId="1700"/>
            <ac:spMk id="4" creationId="{D010845E-6D8E-B5F5-4FD0-1CEBAFF5DA40}"/>
          </ac:spMkLst>
        </pc:spChg>
        <pc:spChg chg="mod">
          <ac:chgData name="Sophus zu Ermgassen" userId="135ef488e7f4f803" providerId="LiveId" clId="{88A60226-2033-4E50-A40B-A40869B29D51}" dt="2026-03-17T19:37:11.760" v="6757" actId="20577"/>
          <ac:spMkLst>
            <pc:docMk/>
            <pc:sldMk cId="2577468296" sldId="1700"/>
            <ac:spMk id="6" creationId="{E2047FA0-01C9-770D-F5AD-B0CFD87F3A7C}"/>
          </ac:spMkLst>
        </pc:spChg>
      </pc:sldChg>
      <pc:sldChg chg="modSp add mod">
        <pc:chgData name="Sophus zu Ermgassen" userId="135ef488e7f4f803" providerId="LiveId" clId="{88A60226-2033-4E50-A40B-A40869B29D51}" dt="2026-03-17T12:13:13.989" v="4494" actId="20577"/>
        <pc:sldMkLst>
          <pc:docMk/>
          <pc:sldMk cId="1400532504" sldId="1701"/>
        </pc:sldMkLst>
        <pc:spChg chg="mod">
          <ac:chgData name="Sophus zu Ermgassen" userId="135ef488e7f4f803" providerId="LiveId" clId="{88A60226-2033-4E50-A40B-A40869B29D51}" dt="2026-03-17T12:13:13.989" v="4494" actId="20577"/>
          <ac:spMkLst>
            <pc:docMk/>
            <pc:sldMk cId="1400532504" sldId="1701"/>
            <ac:spMk id="6" creationId="{CDDA4A93-227C-A188-EF06-2CE01D4712CA}"/>
          </ac:spMkLst>
        </pc:spChg>
      </pc:sldChg>
      <pc:sldChg chg="addSp delSp modSp add mod modAnim">
        <pc:chgData name="Sophus zu Ermgassen" userId="135ef488e7f4f803" providerId="LiveId" clId="{88A60226-2033-4E50-A40B-A40869B29D51}" dt="2026-03-17T12:18:52.099" v="4590" actId="20577"/>
        <pc:sldMkLst>
          <pc:docMk/>
          <pc:sldMk cId="2445604402" sldId="1702"/>
        </pc:sldMkLst>
        <pc:spChg chg="mod">
          <ac:chgData name="Sophus zu Ermgassen" userId="135ef488e7f4f803" providerId="LiveId" clId="{88A60226-2033-4E50-A40B-A40869B29D51}" dt="2026-03-17T12:18:52.099" v="4590" actId="20577"/>
          <ac:spMkLst>
            <pc:docMk/>
            <pc:sldMk cId="2445604402" sldId="1702"/>
            <ac:spMk id="4" creationId="{989A99F3-5297-D360-8D92-4BDF4A1BE3C8}"/>
          </ac:spMkLst>
        </pc:spChg>
        <pc:spChg chg="add mod">
          <ac:chgData name="Sophus zu Ermgassen" userId="135ef488e7f4f803" providerId="LiveId" clId="{88A60226-2033-4E50-A40B-A40869B29D51}" dt="2026-03-17T12:18:39.292" v="4569" actId="1076"/>
          <ac:spMkLst>
            <pc:docMk/>
            <pc:sldMk cId="2445604402" sldId="1702"/>
            <ac:spMk id="5" creationId="{B27DF9F8-8E61-49FD-DCD4-DBB07F90C373}"/>
          </ac:spMkLst>
        </pc:spChg>
        <pc:spChg chg="del mod">
          <ac:chgData name="Sophus zu Ermgassen" userId="135ef488e7f4f803" providerId="LiveId" clId="{88A60226-2033-4E50-A40B-A40869B29D51}" dt="2026-03-17T12:17:53.150" v="4559" actId="478"/>
          <ac:spMkLst>
            <pc:docMk/>
            <pc:sldMk cId="2445604402" sldId="1702"/>
            <ac:spMk id="6" creationId="{758EC77D-9F71-6941-E0B3-3AD0D692AE1B}"/>
          </ac:spMkLst>
        </pc:spChg>
        <pc:picChg chg="add mod">
          <ac:chgData name="Sophus zu Ermgassen" userId="135ef488e7f4f803" providerId="LiveId" clId="{88A60226-2033-4E50-A40B-A40869B29D51}" dt="2026-03-17T12:18:08.091" v="4564" actId="1076"/>
          <ac:picMkLst>
            <pc:docMk/>
            <pc:sldMk cId="2445604402" sldId="1702"/>
            <ac:picMk id="3" creationId="{91AC3902-4B6F-68D5-5846-4A0E7C0B3BC3}"/>
          </ac:picMkLst>
        </pc:picChg>
      </pc:sldChg>
      <pc:sldChg chg="modSp add mod">
        <pc:chgData name="Sophus zu Ermgassen" userId="135ef488e7f4f803" providerId="LiveId" clId="{88A60226-2033-4E50-A40B-A40869B29D51}" dt="2026-03-17T19:37:53.353" v="6770" actId="20577"/>
        <pc:sldMkLst>
          <pc:docMk/>
          <pc:sldMk cId="1840472168" sldId="1703"/>
        </pc:sldMkLst>
        <pc:spChg chg="mod">
          <ac:chgData name="Sophus zu Ermgassen" userId="135ef488e7f4f803" providerId="LiveId" clId="{88A60226-2033-4E50-A40B-A40869B29D51}" dt="2026-03-17T19:37:53.353" v="6770" actId="20577"/>
          <ac:spMkLst>
            <pc:docMk/>
            <pc:sldMk cId="1840472168" sldId="1703"/>
            <ac:spMk id="6" creationId="{762C6DB3-66D0-1803-3449-8A49DDFDCDC8}"/>
          </ac:spMkLst>
        </pc:spChg>
      </pc:sldChg>
      <pc:sldChg chg="modSp add mod">
        <pc:chgData name="Sophus zu Ermgassen" userId="135ef488e7f4f803" providerId="LiveId" clId="{88A60226-2033-4E50-A40B-A40869B29D51}" dt="2026-03-17T12:31:38.495" v="5892" actId="20577"/>
        <pc:sldMkLst>
          <pc:docMk/>
          <pc:sldMk cId="3371886181" sldId="1704"/>
        </pc:sldMkLst>
        <pc:spChg chg="mod">
          <ac:chgData name="Sophus zu Ermgassen" userId="135ef488e7f4f803" providerId="LiveId" clId="{88A60226-2033-4E50-A40B-A40869B29D51}" dt="2026-03-17T12:26:28.227" v="5334" actId="20577"/>
          <ac:spMkLst>
            <pc:docMk/>
            <pc:sldMk cId="3371886181" sldId="1704"/>
            <ac:spMk id="4" creationId="{4027F971-1866-6D75-EADD-B3CD8CA63545}"/>
          </ac:spMkLst>
        </pc:spChg>
        <pc:spChg chg="mod">
          <ac:chgData name="Sophus zu Ermgassen" userId="135ef488e7f4f803" providerId="LiveId" clId="{88A60226-2033-4E50-A40B-A40869B29D51}" dt="2026-03-17T12:31:38.495" v="5892" actId="20577"/>
          <ac:spMkLst>
            <pc:docMk/>
            <pc:sldMk cId="3371886181" sldId="1704"/>
            <ac:spMk id="6" creationId="{F775AF60-9E0E-7040-3580-1FE10BEE266C}"/>
          </ac:spMkLst>
        </pc:spChg>
      </pc:sldChg>
      <pc:sldChg chg="modSp add mod">
        <pc:chgData name="Sophus zu Ermgassen" userId="135ef488e7f4f803" providerId="LiveId" clId="{88A60226-2033-4E50-A40B-A40869B29D51}" dt="2026-03-17T19:30:42.590" v="6665" actId="20577"/>
        <pc:sldMkLst>
          <pc:docMk/>
          <pc:sldMk cId="3321976061" sldId="1705"/>
        </pc:sldMkLst>
        <pc:spChg chg="mod">
          <ac:chgData name="Sophus zu Ermgassen" userId="135ef488e7f4f803" providerId="LiveId" clId="{88A60226-2033-4E50-A40B-A40869B29D51}" dt="2026-03-17T19:25:46.954" v="6017" actId="20577"/>
          <ac:spMkLst>
            <pc:docMk/>
            <pc:sldMk cId="3321976061" sldId="1705"/>
            <ac:spMk id="4" creationId="{41CA359C-1DA5-DA5A-0EA4-CF3DE3117D14}"/>
          </ac:spMkLst>
        </pc:spChg>
        <pc:spChg chg="mod">
          <ac:chgData name="Sophus zu Ermgassen" userId="135ef488e7f4f803" providerId="LiveId" clId="{88A60226-2033-4E50-A40B-A40869B29D51}" dt="2026-03-17T19:30:42.590" v="6665" actId="20577"/>
          <ac:spMkLst>
            <pc:docMk/>
            <pc:sldMk cId="3321976061" sldId="1705"/>
            <ac:spMk id="6" creationId="{01476ACB-17D2-B68D-07AA-8C2B475B4AA0}"/>
          </ac:spMkLst>
        </pc:spChg>
      </pc:sldChg>
      <pc:sldChg chg="add">
        <pc:chgData name="Sophus zu Ermgassen" userId="135ef488e7f4f803" providerId="LiveId" clId="{88A60226-2033-4E50-A40B-A40869B29D51}" dt="2026-03-17T19:40:42.808" v="6771"/>
        <pc:sldMkLst>
          <pc:docMk/>
          <pc:sldMk cId="4130150212" sldId="17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0CD23-9111-49CD-919D-1B4A7B44547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A2128-9381-4CA3-9209-98093C077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2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221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BD1CB-8789-0286-CE9E-80C0D2FA2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109A76-D14B-F54B-BF40-01D926494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B6636-027A-DCA4-AC1D-0EB39F499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2E852-A42D-4523-CA2A-D096ACE19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61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21505-4182-AF0F-873F-AA19FFF7F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6A0B0-A27C-874A-FDA4-517065184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60593-0C13-5BE4-E0CC-91C037903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6E39B-30B0-3658-1877-EC6EBF317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21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F4AE7-6127-8E6D-B79E-4A41B42C5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D450F-FC76-03E6-65D5-A54DE0C92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60C30-95F1-5485-E789-3B7193734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C08A1-973F-676C-37FF-5703F85CC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3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0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4E259-353A-BCF9-9976-CF7AB979A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09FE1-CE9A-EFC2-654B-093C99D35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C1EFB5-5F42-922D-BF64-B0524F2DF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FFF00-B866-2C65-265D-D2E45C494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02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90BCB-5657-1DA2-D30B-2F9E8B3B4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96FD46-E00F-26CC-60DC-5FD9CB929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CF6BA-6894-CB82-7BCB-0A2118514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B6BE8-60DC-0840-49D6-C8B304496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26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8B571-A68A-1C11-FA2F-CF08DD1B2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3B517-3A84-E624-384C-F13747D6A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9FB67-D27B-4D2A-2329-14CF6741A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09A9D-DE87-9D12-5F45-213F94574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495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1C9D3-D017-6CFE-E35F-8A94FA5EF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7E841E-526C-A6D1-1255-01F7E9E07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C9018F-8954-73B8-C7D5-C81BC1095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6CECA-E5F5-3FE9-0712-DEE026983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037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A9647-830D-9F45-CF7B-5913BADB0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756CF-6A3A-41E7-19F3-AE39E7640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722BE6-1931-F40E-D58D-91C968F33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3FA2C-9252-A059-880D-035FD78C9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53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22562-8D47-9394-9072-EC5E66A70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9783AA-83D3-6AA0-5FB5-7E44031ED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DEE49-330E-A150-5BCE-0743C73F6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BB030-4CE3-F3DE-5B0B-A8DEE7206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62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A35B0-A931-BB77-053C-ECCA7E13A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9FFE69-761D-B09A-FB38-E43B6D848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D1D02D-DB3E-20C8-8D06-F837FF453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396D7-C5CC-1866-DF54-7DACB6EC3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48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E65F1-9DCF-8EB5-2AB9-58B0222B1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47A3D-6467-9351-BCE4-36F2FFFAB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ED9AA-2584-6014-7E23-207E83A72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E1A3C-1091-A7F1-8838-4751EEA3E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31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F6697-DB10-507E-A6A9-F2E9BB14B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C82FB-466A-86F5-61C2-D1F42C52FE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72097C-C1DA-1358-B58D-0966649BC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E60FA-27B4-264B-6F95-08B909114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16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05014-AB8F-3284-0F98-E069ADD1C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262EC-CA57-3160-9B9E-87756198E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2503D7-3AB5-50E0-E61E-989B354D8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90C8E-C01B-1037-A324-F977EAF25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07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34DE1-5614-1209-2459-78FC4FCE0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A1CDD-26F8-AF34-9340-27A9DA46B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6DC31-4CB4-C6B1-DEAD-A45599D01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F0B8D-1393-F94D-4B36-E3B3084B5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88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1FBAD-EDA2-35A2-B66A-2426811D0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09759-3CE4-B71D-6F4B-93BD173E7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D5440-244A-2DAC-2B46-541F8C434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F2AD8-D7F2-2345-5E9E-3E2024725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416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D0103-FAF0-A7A2-A931-B80F8A14E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06D4F-EBF4-7D83-18CD-16D2EECCD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C0147-B772-3128-F3A0-CDCF52B2C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0DD1E-38F0-6FE8-7ACC-615B7C375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09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E44E2-7ACB-5567-B373-F3D8ED505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DE5C9-4E7B-369A-3E71-601805C5A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C08566-3CAE-6C6A-100A-A2BFF6C62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9CE29-55FB-2703-648A-3E772DDD7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32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A8D99-B9BC-A2CD-1DB4-6FCAFA054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8E1AB-ECE9-CA43-CBC9-FB84DCC6E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BD379-8D8F-F0BA-0324-664DCAEFF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32C19-EC96-53C5-ED60-D3681289F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691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C2F7F-96E5-AF52-C313-70E804A6A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C4325-A762-E5ED-A5E7-A003EC1E4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4B9AE-D107-599F-3A7B-4D120FB49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DDFAA-6125-0361-3A73-A2A38C896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79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31762-3D2A-A149-F17F-A10D62C0A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BBB88-2D86-B5E7-F787-6C73FFB25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9D438-2BBA-B088-8A39-DBAF15C10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4C55A-2286-8EEE-3356-CD60F2CD8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0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672AF-B025-EBA9-D603-AE3383173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87455-76AC-F45F-35EF-63A3F3631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18BC3-81D2-3032-E703-EF20DF202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305C2-CBC0-F6E3-441C-B781873389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449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C62F3-1255-6A1A-E752-0582A787F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A3834C-60B2-1F80-2FF1-0405B50EB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8431E4-CFA5-4B2C-72C8-91F04F6A7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96E5E-E121-A7C9-7B8C-39C60731B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60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0D499-5846-2527-CF99-7C0B3A328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B52A2-C378-F9B4-EF02-E68699945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999B3-7368-6BF6-8697-9153517D6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9BEBD-9FC8-03E9-13FE-9106F8853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6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6673-B59C-59C7-F2E6-A1DF39816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4775A-9EA4-97D1-6CB8-B982A884D6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DE5196-5163-4C8E-4F83-C9928AC234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9C938-740B-800C-D08E-83025EA3D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3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26ABB-292F-58E4-62D1-302C031CF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C4D620-7885-7B5C-3999-53B00CC239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806F7-3250-1B57-94AE-229C5A913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59E23-9C16-9CBE-CEC7-2384C693D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8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5DDD8-D389-CC8B-25E0-4EA31D0C7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F6DF6C-4A82-9D71-096B-5AA582D28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0D4C12-9F68-801C-2026-FD8D3397C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965A1-6DEB-990E-7994-520ED7367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8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AFBDC-4800-EF0E-4A07-48FC596D5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A1305C-ABC3-58BE-E1CD-97E1261E2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352C0-0A66-15D3-6541-2D5552CD9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1EE4E-84FD-E2F1-751C-F648F2096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6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D0628-E86B-FEA6-0390-B93111D6F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7A3DD-88CD-BEA4-7242-651A14F4F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BED8D5-341D-1F96-0C2F-DD665B8AE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C58A6-0B3E-337F-E618-1AD502BD4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6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D9EFB-0754-27C5-4E15-2387551BA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915187-C37D-AF2A-BB7C-AD1BBAB12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BEAB2-BB59-B67B-902B-EF832249F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3210E-6AD7-9E2E-0756-C4595BBA9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A2128-9381-4CA3-9209-98093C0770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5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341B-6B34-49D5-9001-58953175D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1FDE1-8175-42C3-9036-B65E86637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D653E-5432-4558-BB94-0A6B874E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1FB7B-1461-46D4-A48C-4DFAD2B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3487D-351D-4BFC-951F-FE0D9991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8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2643-D8D6-436B-A28A-8999C146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5C87F-8C1F-44D1-9084-4D40176C7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2512-5700-4A8E-84CC-FD11B122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C7475-08C2-4B95-9F5C-5A4525D0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C5679-B41E-481D-93C0-22732CDE5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6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FA6C24-6469-4681-93A7-D6305D25E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428AD-29B9-4479-9C69-7440F0315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BEEAA-574F-445C-8A51-1EAD2461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EBB9C-26DB-4360-964B-51341507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87817-E039-47C2-A23A-A3C504F7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89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9F21E-4227-4317-9355-1A16C859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FFBA-7A9A-4AE3-8432-2E4CD998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FFE05-BCF7-4849-8A05-F8D7F6D4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B7A54-1821-4F2A-A61E-06815E9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40488-0595-4646-9754-A808D608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2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3F77-12EB-43B3-9C50-FA590DF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5070B-639A-4D05-AB59-BEEB35D3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8B062-2132-4623-A702-DBBE541B8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07CAF-5131-42B1-B8FE-4CB98D0E2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EC7E-010E-446A-9680-A58848E2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8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F1B5-2700-4846-924A-30D52EC3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8E73-EF65-43D6-B9FD-3B02D10D7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AF612-804D-4707-A33D-2B305199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5CA45-317B-43F0-8C84-55E61B90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84199-79DD-43F2-B110-D52FE8F9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070B7-3671-417A-99B9-38A0A9EA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3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7A7B-BABE-4DC6-BE36-BF1070D4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17278-2135-4C9E-9957-842E65E5F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E2D26-6377-4DE0-AB2E-56A1B99B3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731622-3510-4A5C-9E88-90889526D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9CA31-296D-48D7-AAD8-9767451AA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C6020-A25E-4754-8EC5-03C820A4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C2CBB-498D-4015-9E64-EC4B6D06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FA53C-0DE5-496B-8E1C-1A75E050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1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A55A-C91E-42BB-96B3-814BA15F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4464A-F308-4BCC-A074-5ECF2376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1FBD4-A863-45AD-A7C3-F0F769A1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BC2F4-1D2F-4A25-B6CF-1C2BB895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D29F5-EA8E-401E-B900-FE990704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06DEC-6660-4448-BA24-6F3A0C3C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1E038-634C-4F69-8C48-DDD16371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4079-EA32-4BE8-B049-F66EDF14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4B56-AC86-4B00-886A-70614F73D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C8D8D-4764-4DD2-817C-B16DC4838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251B7-0D65-4373-90DC-F3598521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A0B95-8E72-40E0-B829-5CFE2B52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4E8D2-EF41-4383-876D-428194B2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2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5CB8-937B-44CB-B702-4FA3BEB2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45F9F-AF52-4543-A1ED-F395F8E8B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3A04A-C749-4412-A4F8-A11744C0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992CE-670A-4702-BE1C-BCFC9AAF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FEB2D-155D-48E8-9C5F-FCA3040E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B95D-B2E9-4A3B-9BFD-F3AB40EE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7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74018-A3BA-47F7-9A56-48D7580D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7A335-CD93-4E4B-9BA4-C08EF033F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44B54-3C31-4A66-B516-DEB591990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6BBA1-92E7-4918-B16E-8A4C6292EAB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C909D-ABC8-4128-85FE-E1668821F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ECF5-8AE1-4ACF-84CB-0990D7932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DB4F7-C505-42C4-96C6-7BC5DC3A0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7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tiff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tiff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CFC43147-0122-369F-9CA7-804E73018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1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F5021-6741-47A4-A45A-984F4BBDB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247" y="1361074"/>
            <a:ext cx="4023359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3600" b="1" dirty="0"/>
              <a:t>Nature credit challenges around the world; Finland in context</a:t>
            </a: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E5F00-A16F-4030-AB37-4FCD56254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79" y="5426199"/>
            <a:ext cx="9339206" cy="570809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3300" b="1" dirty="0"/>
              <a:t>Dr Sophus zu Ermgassen</a:t>
            </a:r>
            <a:r>
              <a:rPr lang="en-GB" sz="3300" dirty="0"/>
              <a:t>, University of Oxford</a:t>
            </a:r>
          </a:p>
          <a:p>
            <a:pPr algn="l"/>
            <a:r>
              <a:rPr lang="en-GB" dirty="0"/>
              <a:t>Senior Research Fellow, Nature finance lead | Nature-positive Hub | Leverhulme Centre for Nature Recovery | Oxford EARTH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AF0353D-3B0F-9D9B-A920-212686A22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03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B95C6-35F1-660D-187C-41D2B5981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D8B46-950F-F35A-9FD6-F46F1CBB00AB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Example of problematic ex-ante system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43A1CB1-6E26-0388-6923-0D6A74142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0BDB44-6846-E9F6-FD43-AA6EBD5F7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210" y="838836"/>
            <a:ext cx="5207579" cy="59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1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5D954-3206-4A90-C1E1-C09A0D02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CBDB5E-2866-F14E-7AED-C5C7060D25E6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Implications for Finland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C5885-2A35-9C1B-729E-A22E1BF61899}"/>
              </a:ext>
            </a:extLst>
          </p:cNvPr>
          <p:cNvSpPr txBox="1"/>
          <p:nvPr/>
        </p:nvSpPr>
        <p:spPr>
          <a:xfrm>
            <a:off x="1120942" y="1082142"/>
            <a:ext cx="99501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Some monitoring required to validate ex-ante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Without monitoring the system faces a major legitimacy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Investment follows legitimacy (example of VCM)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biggest problem with offset systems is not ecological measurement, it’s non-compliance (see later)</a:t>
            </a:r>
          </a:p>
          <a:p>
            <a:endParaRPr lang="en-GB" dirty="0"/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56C61DB-4FF8-2954-7232-035E461AA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ACA5D-3AAB-1DB4-5190-A00CF5DFB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F77355-F56E-3380-60D4-BCEFB7EA030F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Additionality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0ED47E2-14A2-2AE6-6A40-6BB9AD6F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3" name="Picture 2" descr="A diagram of a farm&#10;&#10;AI-generated content may be incorrect.">
            <a:extLst>
              <a:ext uri="{FF2B5EF4-FFF2-40B4-BE49-F238E27FC236}">
                <a16:creationId xmlns:a16="http://schemas.microsoft.com/office/drawing/2014/main" id="{0767895C-ACA3-6E81-A04A-0CF452164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644" y="1082142"/>
            <a:ext cx="8098711" cy="4831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F54C78-8805-4E82-66CB-235332EF4F09}"/>
              </a:ext>
            </a:extLst>
          </p:cNvPr>
          <p:cNvSpPr/>
          <p:nvPr/>
        </p:nvSpPr>
        <p:spPr>
          <a:xfrm>
            <a:off x="7407219" y="3585688"/>
            <a:ext cx="3189661" cy="24436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D4255-0A46-64DC-D7FD-A029C2E2B94C}"/>
              </a:ext>
            </a:extLst>
          </p:cNvPr>
          <p:cNvSpPr txBox="1"/>
          <p:nvPr/>
        </p:nvSpPr>
        <p:spPr>
          <a:xfrm>
            <a:off x="9907369" y="6211669"/>
            <a:ext cx="25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zu Ermgassen et al. (2026), Nature Eco Evo</a:t>
            </a:r>
          </a:p>
        </p:txBody>
      </p:sp>
    </p:spTree>
    <p:extLst>
      <p:ext uri="{BB962C8B-B14F-4D97-AF65-F5344CB8AC3E}">
        <p14:creationId xmlns:p14="http://schemas.microsoft.com/office/powerpoint/2010/main" val="33953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ADB86B-8BEC-483F-7D85-1F2224E4C1B9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Additionality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2D7991F-0D03-E51F-5316-5C979E436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46BFCA-E181-53F2-D1B5-B83CD43DC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90" y="1404498"/>
            <a:ext cx="6496019" cy="50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5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52361-1DBD-6284-4932-5DD039699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81B5FA-C695-A9A2-E9E6-779326BDF29B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Why is additionality so important?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12A6F-BC60-1BE8-56C6-CAB317A3C797}"/>
              </a:ext>
            </a:extLst>
          </p:cNvPr>
          <p:cNvSpPr txBox="1"/>
          <p:nvPr/>
        </p:nvSpPr>
        <p:spPr>
          <a:xfrm>
            <a:off x="1120942" y="1082142"/>
            <a:ext cx="99501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When you’re buying the compensation of a loss, </a:t>
            </a:r>
            <a:r>
              <a:rPr lang="en-GB" sz="2400" b="1" dirty="0"/>
              <a:t>it’s really important that thing</a:t>
            </a:r>
            <a:r>
              <a:rPr lang="en-GB" sz="2400" dirty="0"/>
              <a:t> is real or the loss is in reality uncompensated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People opt into nature markets if their opportunity costs are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So in a market where sellers opt in to selling, </a:t>
            </a:r>
            <a:r>
              <a:rPr lang="en-GB" sz="2400" b="1" dirty="0"/>
              <a:t>you’re selecting for those who would have done that thing anyway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ex-post evaluations </a:t>
            </a:r>
            <a:r>
              <a:rPr lang="en-GB" sz="2400" b="1" dirty="0"/>
              <a:t>have detected widespread non-additionality </a:t>
            </a:r>
            <a:r>
              <a:rPr lang="en-GB" sz="2400" dirty="0"/>
              <a:t>– except Inkinen et al. 2022 </a:t>
            </a:r>
            <a:r>
              <a:rPr lang="en-GB" sz="2400" b="1" dirty="0"/>
              <a:t>(US wetland mitigation banking) which rewards highly capital-intensive up-front investment</a:t>
            </a:r>
          </a:p>
          <a:p>
            <a:endParaRPr lang="en-GB" dirty="0"/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3B3A4198-36AF-15FF-8E4B-64BFA6839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A694C-B337-4F71-3E4D-205984A27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5F024F4-F01A-82BD-A366-1181646CA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1FBF3B-95C3-B198-13BE-C4037CD568F9}"/>
              </a:ext>
            </a:extLst>
          </p:cNvPr>
          <p:cNvSpPr txBox="1"/>
          <p:nvPr/>
        </p:nvSpPr>
        <p:spPr>
          <a:xfrm>
            <a:off x="7482394" y="6488668"/>
            <a:ext cx="526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zu Ermgassen et al. 2023, Global Change Biology</a:t>
            </a:r>
          </a:p>
        </p:txBody>
      </p:sp>
      <p:pic>
        <p:nvPicPr>
          <p:cNvPr id="4" name="Picture 3" descr="A collage of graphs&#10;&#10;Description automatically generated">
            <a:extLst>
              <a:ext uri="{FF2B5EF4-FFF2-40B4-BE49-F238E27FC236}">
                <a16:creationId xmlns:a16="http://schemas.microsoft.com/office/drawing/2014/main" id="{EA394A3C-B1DE-AFA9-00B5-27EBDC372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83" y="374483"/>
            <a:ext cx="8038226" cy="5922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47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6C070-A848-18AA-ED1A-79489C98D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2413BF9-4DC2-8CAC-E154-1BCEF6076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5" name="Picture 4" descr="A collage of graphs&#10;&#10;Description automatically generated">
            <a:extLst>
              <a:ext uri="{FF2B5EF4-FFF2-40B4-BE49-F238E27FC236}">
                <a16:creationId xmlns:a16="http://schemas.microsoft.com/office/drawing/2014/main" id="{AE646355-E8EE-7143-B76B-365BCF469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83" y="374483"/>
            <a:ext cx="8038226" cy="5922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54955-54C2-F676-09E6-27D1CE661E98}"/>
              </a:ext>
            </a:extLst>
          </p:cNvPr>
          <p:cNvSpPr txBox="1"/>
          <p:nvPr/>
        </p:nvSpPr>
        <p:spPr>
          <a:xfrm>
            <a:off x="25830" y="870592"/>
            <a:ext cx="2309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 difference between offsets and controls for 47% of sites</a:t>
            </a:r>
          </a:p>
          <a:p>
            <a:endParaRPr lang="en-GB" sz="2000" dirty="0"/>
          </a:p>
          <a:p>
            <a:r>
              <a:rPr lang="en-GB" sz="2000" dirty="0"/>
              <a:t>Controls outperformed offsets for 22% of sites</a:t>
            </a:r>
          </a:p>
          <a:p>
            <a:endParaRPr lang="en-GB" sz="2000" dirty="0"/>
          </a:p>
          <a:p>
            <a:r>
              <a:rPr lang="en-GB" sz="2000" dirty="0"/>
              <a:t>Offsets outperformed controls for 30%</a:t>
            </a:r>
          </a:p>
          <a:p>
            <a:endParaRPr lang="en-GB" sz="2000" dirty="0"/>
          </a:p>
          <a:p>
            <a:r>
              <a:rPr lang="en-GB" sz="2000" b="1" dirty="0"/>
              <a:t>For 7, offsets worked well </a:t>
            </a:r>
            <a:r>
              <a:rPr lang="en-GB" sz="2000" dirty="0"/>
              <a:t>(prevented loss of &gt;10% vegetation) </a:t>
            </a:r>
            <a:endParaRPr lang="en-GB" sz="20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2BB41-1E16-F927-2C19-25E409B896A7}"/>
              </a:ext>
            </a:extLst>
          </p:cNvPr>
          <p:cNvSpPr txBox="1"/>
          <p:nvPr/>
        </p:nvSpPr>
        <p:spPr>
          <a:xfrm>
            <a:off x="7482394" y="6488668"/>
            <a:ext cx="526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zu Ermgassen et al. 2023, Global Change Biology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57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17C3-39EF-6941-4FD2-8A6F45AC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F19AD8-92DD-5BF3-7347-E96DAFF49E4D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Finland’s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6FAB7-56EF-F300-3336-72E135417C1A}"/>
              </a:ext>
            </a:extLst>
          </p:cNvPr>
          <p:cNvSpPr txBox="1"/>
          <p:nvPr/>
        </p:nvSpPr>
        <p:spPr>
          <a:xfrm>
            <a:off x="1120942" y="1082142"/>
            <a:ext cx="99501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Policy additionality, combined with a mostly static baseline and reward for uplift </a:t>
            </a:r>
            <a:r>
              <a:rPr lang="en-GB" sz="2400" dirty="0"/>
              <a:t>(except maintenance credits)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Somewhat equivalent to the criteria used in Victoria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Does not explicitly test for additionality; this is a risk. This is probably OK if all the conservation measures were capital intensive – but some are not, so it will be hard to tell if some of them would have happened anyway</a:t>
            </a:r>
          </a:p>
          <a:p>
            <a:endParaRPr lang="en-GB" dirty="0"/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72EFAFF-F04E-847D-2DDA-780C20F61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9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970B2-9207-B1D7-A9D7-780160237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F76728-31B8-AD24-07B7-F33B37701C1F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(Market) Leakage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385CC65-D5B8-5F59-680F-CE52D2A8A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3" name="Picture 2" descr="A diagram of a farm&#10;&#10;AI-generated content may be incorrect.">
            <a:extLst>
              <a:ext uri="{FF2B5EF4-FFF2-40B4-BE49-F238E27FC236}">
                <a16:creationId xmlns:a16="http://schemas.microsoft.com/office/drawing/2014/main" id="{F243840F-5AE8-D1CD-AFFA-30E631FBF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644" y="1082142"/>
            <a:ext cx="8098711" cy="4831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3B9D86-F2E9-89EF-0333-BF932C0EF40E}"/>
              </a:ext>
            </a:extLst>
          </p:cNvPr>
          <p:cNvSpPr/>
          <p:nvPr/>
        </p:nvSpPr>
        <p:spPr>
          <a:xfrm>
            <a:off x="4501168" y="3470293"/>
            <a:ext cx="3189661" cy="24436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E7212-DD7E-1B09-39BC-EA0B644687DC}"/>
              </a:ext>
            </a:extLst>
          </p:cNvPr>
          <p:cNvSpPr txBox="1"/>
          <p:nvPr/>
        </p:nvSpPr>
        <p:spPr>
          <a:xfrm>
            <a:off x="9907369" y="6211669"/>
            <a:ext cx="25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zu Ermgassen et al. (2026), Nature Eco Evo</a:t>
            </a:r>
          </a:p>
        </p:txBody>
      </p:sp>
    </p:spTree>
    <p:extLst>
      <p:ext uri="{BB962C8B-B14F-4D97-AF65-F5344CB8AC3E}">
        <p14:creationId xmlns:p14="http://schemas.microsoft.com/office/powerpoint/2010/main" val="33167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9ACF2-B72C-D521-72A3-F575A285A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CC26F6-EA92-50D8-C1A5-FCB9A8695D98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Transparency and third-party verification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D03D9CF-809A-A648-9F04-C4A9FDF0F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3" name="Picture 2" descr="A diagram of a farm&#10;&#10;AI-generated content may be incorrect.">
            <a:extLst>
              <a:ext uri="{FF2B5EF4-FFF2-40B4-BE49-F238E27FC236}">
                <a16:creationId xmlns:a16="http://schemas.microsoft.com/office/drawing/2014/main" id="{E0E05D13-67FE-5C27-6F04-4E64C0F9C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644" y="1082142"/>
            <a:ext cx="8098711" cy="4831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023B82-6EEB-7DB8-604F-636AECF7E46E}"/>
              </a:ext>
            </a:extLst>
          </p:cNvPr>
          <p:cNvSpPr/>
          <p:nvPr/>
        </p:nvSpPr>
        <p:spPr>
          <a:xfrm>
            <a:off x="2046644" y="3619171"/>
            <a:ext cx="3189661" cy="24436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121FF-179C-027A-4FEC-2296042E5022}"/>
              </a:ext>
            </a:extLst>
          </p:cNvPr>
          <p:cNvSpPr txBox="1"/>
          <p:nvPr/>
        </p:nvSpPr>
        <p:spPr>
          <a:xfrm>
            <a:off x="9907369" y="6211669"/>
            <a:ext cx="25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zu Ermgassen et al. (2026), Nature Eco Evo</a:t>
            </a:r>
          </a:p>
        </p:txBody>
      </p:sp>
    </p:spTree>
    <p:extLst>
      <p:ext uri="{BB962C8B-B14F-4D97-AF65-F5344CB8AC3E}">
        <p14:creationId xmlns:p14="http://schemas.microsoft.com/office/powerpoint/2010/main" val="13314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F3AD4-9D10-970A-E282-5020A97BA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CA359C-1DA5-DA5A-0EA4-CF3DE3117D14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Caveats / excuses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76ACB-17D2-B68D-07AA-8C2B475B4AA0}"/>
              </a:ext>
            </a:extLst>
          </p:cNvPr>
          <p:cNvSpPr txBox="1"/>
          <p:nvPr/>
        </p:nvSpPr>
        <p:spPr>
          <a:xfrm>
            <a:off x="1120942" y="1082142"/>
            <a:ext cx="99501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Very little experience in Finnish environmental policy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Have not seen day-to-day workings of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Many brilliant people have been working on this and </a:t>
            </a:r>
            <a:r>
              <a:rPr lang="en-GB" sz="2400" b="1" dirty="0"/>
              <a:t>everything that is done has been chosen for a reason</a:t>
            </a:r>
            <a:r>
              <a:rPr lang="en-GB" sz="2400" dirty="0"/>
              <a:t>; take their word over 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Have studied offset systems around the world and </a:t>
            </a:r>
            <a:r>
              <a:rPr lang="en-GB" sz="2400" b="1" dirty="0"/>
              <a:t>looking for common patterns</a:t>
            </a:r>
            <a:r>
              <a:rPr lang="en-GB" sz="2400" dirty="0"/>
              <a:t> across </a:t>
            </a:r>
            <a:r>
              <a:rPr lang="en-GB" sz="2400" b="1" dirty="0"/>
              <a:t>biodiversity measurement, governance and financing</a:t>
            </a:r>
          </a:p>
          <a:p>
            <a:endParaRPr lang="en-GB" dirty="0"/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E01389F-35D8-A5A3-2B1D-9C9CBA40E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7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A6E74-E5AF-3081-85F3-748828418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93E758-CB91-C0FA-B256-79996C2ED4ED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Why is third-party verification so important?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AA3D6-ECC2-D5E4-E6C5-569AFA504FBB}"/>
              </a:ext>
            </a:extLst>
          </p:cNvPr>
          <p:cNvSpPr txBox="1"/>
          <p:nvPr/>
        </p:nvSpPr>
        <p:spPr>
          <a:xfrm>
            <a:off x="1120942" y="1082142"/>
            <a:ext cx="99501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Every single nature market ever evaluated has been found to not be achieving its full environmental objectives; and </a:t>
            </a:r>
            <a:r>
              <a:rPr lang="en-GB" sz="2400" b="1" dirty="0"/>
              <a:t>every single evaluation was enabled by public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Systems iteratively improve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Transparency enables ratings agencies, data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But transparency is not enough if at least some of the </a:t>
            </a:r>
            <a:r>
              <a:rPr lang="en-GB" sz="2400" b="1" dirty="0"/>
              <a:t>outcome variables from the system cannot be tracked through either standardised project sampling or remote sensing.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4F59FBD-8440-5F07-77B1-ABA758599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8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0E51D-C594-582D-B8C7-635C5430D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C443C4-7549-9807-171F-91AF9D698446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Finland’s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521E7-7D77-B93F-1D17-5644ABA0C326}"/>
              </a:ext>
            </a:extLst>
          </p:cNvPr>
          <p:cNvSpPr txBox="1"/>
          <p:nvPr/>
        </p:nvSpPr>
        <p:spPr>
          <a:xfrm>
            <a:off x="1120942" y="1082142"/>
            <a:ext cx="99501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World-leading approach to transparency in the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But transparency alone not enough for accountability; some degree of being able to detect compliance via remote sensing necessary, or substantial commitment to field surveying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Propose </a:t>
            </a:r>
            <a:r>
              <a:rPr lang="en-GB" sz="2400" b="1" dirty="0"/>
              <a:t>an audit of the management actions </a:t>
            </a:r>
            <a:r>
              <a:rPr lang="en-GB" sz="2400" dirty="0"/>
              <a:t>rewarded in the system to see what remote sensing variables could be used to evaluate performance of the system and what % of the overall gains credited in the system can be validated through remote sensing</a:t>
            </a:r>
          </a:p>
          <a:p>
            <a:endParaRPr lang="en-GB" dirty="0"/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429D850-FECF-EBC2-5E8C-EC48E32A4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6EB4D-255D-3C70-5F45-74EEB5DF2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3272AA-58B9-5E48-52C3-D2CD82007A15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Long-term compliance and enforcement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6B31EC0-D900-E500-80A2-88F1CE23B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3" name="Picture 2" descr="A diagram of a farm&#10;&#10;AI-generated content may be incorrect.">
            <a:extLst>
              <a:ext uri="{FF2B5EF4-FFF2-40B4-BE49-F238E27FC236}">
                <a16:creationId xmlns:a16="http://schemas.microsoft.com/office/drawing/2014/main" id="{39EA7C58-D20A-663D-7A63-DEA52E0E0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644" y="1082142"/>
            <a:ext cx="8098711" cy="4831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F64961-6DC2-F3CC-B730-792E44B880A2}"/>
              </a:ext>
            </a:extLst>
          </p:cNvPr>
          <p:cNvSpPr/>
          <p:nvPr/>
        </p:nvSpPr>
        <p:spPr>
          <a:xfrm>
            <a:off x="2585124" y="838836"/>
            <a:ext cx="3653116" cy="24436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4A2D7-74E3-39B3-4F72-91E3AA1E620B}"/>
              </a:ext>
            </a:extLst>
          </p:cNvPr>
          <p:cNvSpPr txBox="1"/>
          <p:nvPr/>
        </p:nvSpPr>
        <p:spPr>
          <a:xfrm>
            <a:off x="9907369" y="6211669"/>
            <a:ext cx="25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zu Ermgassen et al. (2026), Nature Eco Evo</a:t>
            </a:r>
          </a:p>
        </p:txBody>
      </p:sp>
    </p:spTree>
    <p:extLst>
      <p:ext uri="{BB962C8B-B14F-4D97-AF65-F5344CB8AC3E}">
        <p14:creationId xmlns:p14="http://schemas.microsoft.com/office/powerpoint/2010/main" val="10853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B4E39-6314-B387-8AE4-F0FD08FB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B8798-B5C6-11C6-8FB0-B9DAD145F340}"/>
              </a:ext>
            </a:extLst>
          </p:cNvPr>
          <p:cNvSpPr txBox="1"/>
          <p:nvPr/>
        </p:nvSpPr>
        <p:spPr>
          <a:xfrm>
            <a:off x="1324927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Who checks everything is going according to plan?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AAA9547-42D2-C945-2DDC-E52300083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7" name="Picture 6" descr="A map of the world with different colored bars&#10;&#10;Description automatically generated">
            <a:extLst>
              <a:ext uri="{FF2B5EF4-FFF2-40B4-BE49-F238E27FC236}">
                <a16:creationId xmlns:a16="http://schemas.microsoft.com/office/drawing/2014/main" id="{22131651-7707-DE78-FC78-271ABC02E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09" y="1050082"/>
            <a:ext cx="6660982" cy="5807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1F8B47-8619-94E9-9F22-59BF27CE2074}"/>
              </a:ext>
            </a:extLst>
          </p:cNvPr>
          <p:cNvSpPr txBox="1"/>
          <p:nvPr/>
        </p:nvSpPr>
        <p:spPr>
          <a:xfrm>
            <a:off x="10134086" y="6211669"/>
            <a:ext cx="25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zu Ermgassen et al. (2019), Cons Letters</a:t>
            </a:r>
          </a:p>
        </p:txBody>
      </p:sp>
    </p:spTree>
    <p:extLst>
      <p:ext uri="{BB962C8B-B14F-4D97-AF65-F5344CB8AC3E}">
        <p14:creationId xmlns:p14="http://schemas.microsoft.com/office/powerpoint/2010/main" val="41762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6B93D-086A-20C6-03D0-3343B0EBE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E4EBAD-914A-3EE5-C9D5-2BB1C2AEBA34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Finland’s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7B24E-805C-AFEE-2754-5B9B3B98524D}"/>
              </a:ext>
            </a:extLst>
          </p:cNvPr>
          <p:cNvSpPr txBox="1"/>
          <p:nvPr/>
        </p:nvSpPr>
        <p:spPr>
          <a:xfrm>
            <a:off x="1120942" y="1082142"/>
            <a:ext cx="9950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Legal permanence is </a:t>
            </a:r>
            <a:r>
              <a:rPr lang="en-GB" sz="2400" b="1" dirty="0"/>
              <a:t>world-leading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Ongoing monitoring very limited, </a:t>
            </a:r>
            <a:r>
              <a:rPr lang="en-GB" sz="2400" b="1" dirty="0"/>
              <a:t>serious risk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Other ex-ante projection-based systems without monitoring have led to major integrity scandals – Human-induced regeneration in Australia</a:t>
            </a:r>
          </a:p>
          <a:p>
            <a:endParaRPr lang="en-GB" dirty="0"/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B30920F-5A8F-FBB8-7117-0AE82EA56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8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7AE9-0701-565A-4E57-ECC583E4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72595-E08B-9A12-4B31-917C53B78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846F1-816D-F46E-023A-351BCBC4A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25" y="231820"/>
            <a:ext cx="5589550" cy="63902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CD3B70-DD40-2B29-6E36-33CBC4A01F7B}"/>
              </a:ext>
            </a:extLst>
          </p:cNvPr>
          <p:cNvSpPr/>
          <p:nvPr/>
        </p:nvSpPr>
        <p:spPr>
          <a:xfrm>
            <a:off x="3074521" y="5138670"/>
            <a:ext cx="5940690" cy="15508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940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DAE6D-D818-974F-7721-6F8AA06F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86C2559-4819-946D-28DC-261DB8974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0E6CD-E792-105B-7508-C826ECF0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257" y="0"/>
            <a:ext cx="838348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7DF741-9850-4D8B-ABB8-585E0A7CA50B}"/>
              </a:ext>
            </a:extLst>
          </p:cNvPr>
          <p:cNvSpPr txBox="1"/>
          <p:nvPr/>
        </p:nvSpPr>
        <p:spPr>
          <a:xfrm>
            <a:off x="6858000" y="6488668"/>
            <a:ext cx="595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zu Ermgassen et al. (2026), Nature Ecology &amp; Evolution</a:t>
            </a:r>
          </a:p>
        </p:txBody>
      </p:sp>
    </p:spTree>
    <p:extLst>
      <p:ext uri="{BB962C8B-B14F-4D97-AF65-F5344CB8AC3E}">
        <p14:creationId xmlns:p14="http://schemas.microsoft.com/office/powerpoint/2010/main" val="22234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81A3-537C-DEDF-64F1-E71E34CA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55EAB9-3E54-F128-BFAA-4C9CDA796EE5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Key things to avoid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05DAB-562B-8C37-096E-03ADE334C8D0}"/>
              </a:ext>
            </a:extLst>
          </p:cNvPr>
          <p:cNvSpPr txBox="1"/>
          <p:nvPr/>
        </p:nvSpPr>
        <p:spPr>
          <a:xfrm>
            <a:off x="1120942" y="1071801"/>
            <a:ext cx="99501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Don’t make (all of the) the outcome variable(s) something you can’t check from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If you want additionality, don’t give credits for things where you can’t tell if they would have happened anyway (</a:t>
            </a:r>
            <a:r>
              <a:rPr lang="en-GB" sz="3200" dirty="0" err="1"/>
              <a:t>ie</a:t>
            </a:r>
            <a:r>
              <a:rPr lang="en-GB" sz="3200" dirty="0"/>
              <a:t> things with low up-front costs where distinguishing between additionality and non-additionality is challenging; and it’s hard to check)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Don’t concede robustness to stakeholders that advocate lower barriers to entry at the cost of integrity – it will undermine the ecological outcomes &amp; confidence is everything</a:t>
            </a:r>
            <a:endParaRPr lang="en-GB" sz="2800" dirty="0"/>
          </a:p>
          <a:p>
            <a:endParaRPr lang="en-GB" dirty="0"/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6BAB099-EBCC-1820-1041-1AB83FA3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5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C7F2A-4CD1-EE39-2507-3C8AACA65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10845E-6D8E-B5F5-4FD0-1CEBAFF5DA40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Other considerations in Finnish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47FA0-01C9-770D-F5AD-B0CFD87F3A7C}"/>
              </a:ext>
            </a:extLst>
          </p:cNvPr>
          <p:cNvSpPr txBox="1"/>
          <p:nvPr/>
        </p:nvSpPr>
        <p:spPr>
          <a:xfrm>
            <a:off x="1120942" y="1071801"/>
            <a:ext cx="99501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/>
              <a:t>Demand drivers</a:t>
            </a:r>
            <a:r>
              <a:rPr lang="en-GB" sz="3200" dirty="0"/>
              <a:t>. Nearly all the world’s largest nature markets have a regulatory demand driver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US wetlands - $15 bn per year (</a:t>
            </a:r>
            <a:r>
              <a:rPr lang="en-GB" sz="2800" dirty="0" err="1"/>
              <a:t>BenDor</a:t>
            </a:r>
            <a:r>
              <a:rPr lang="en-GB" sz="2800" dirty="0"/>
              <a:t> et al. 2023)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England – compare woodland carbon code (~£7m, 15 years) with Biodiversity Net Gain (~£7m, 1.5 years) (Stuart &amp; zu Ermgassen 2026)</a:t>
            </a:r>
          </a:p>
          <a:p>
            <a:pPr lvl="1"/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/>
              <a:t>Matching up buyers and sellers</a:t>
            </a:r>
            <a:r>
              <a:rPr lang="en-GB" sz="3200" dirty="0"/>
              <a:t>. Key consideration; ensure appropriately explored; work of Kangas et al.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E12B07B-55FD-4D2E-0538-78DA6813B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68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2F4C3-65B5-3F3C-D8A0-E0E9AD3DF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CCC1E6-0B97-1BAB-6488-B7F280A028E9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Other considerations in Finnish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DA4A93-227C-A188-EF06-2CE01D4712CA}"/>
              </a:ext>
            </a:extLst>
          </p:cNvPr>
          <p:cNvSpPr txBox="1"/>
          <p:nvPr/>
        </p:nvSpPr>
        <p:spPr>
          <a:xfrm>
            <a:off x="1120942" y="1071801"/>
            <a:ext cx="99501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/>
              <a:t>Institutional fit between conservation priorities and measurement methods</a:t>
            </a:r>
            <a:r>
              <a:rPr lang="en-GB" sz="3200" dirty="0"/>
              <a:t>. Finland has major potential conservation gains from forest protection; this offset policy will not do this (uplift-based, prioritising restoration over protection)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3200" dirty="0"/>
              <a:t>Need to ensure have complementary tools for forest protection targeting conservation priorities not addressed through policy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27EE7AF-8B85-494D-7E14-2494476D3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65B84-3294-A84A-0B84-12144D4FB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6D4EB-5D9F-E63E-0C40-DD9E8991D784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Evaluation complementary to Kujala et al.</a:t>
            </a:r>
          </a:p>
        </p:txBody>
      </p:sp>
      <p:pic>
        <p:nvPicPr>
          <p:cNvPr id="8" name="Picture 7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8C33E6F-C63D-28DA-0F98-58660294B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B1073-DB34-DDEC-CC84-ABDAF3059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778" y="1021197"/>
            <a:ext cx="8070443" cy="56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8D5C-1245-80F1-F4E4-DA29CBB18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9A99F3-5297-D360-8D92-4BDF4A1BE3C8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Institutional fit – England example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8B18993-E247-8C28-6F2B-4E34CB4B0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3" name="Content Placeholder 6" descr="A graph of different types of scrubs&#10;&#10;AI-generated content may be incorrect.">
            <a:extLst>
              <a:ext uri="{FF2B5EF4-FFF2-40B4-BE49-F238E27FC236}">
                <a16:creationId xmlns:a16="http://schemas.microsoft.com/office/drawing/2014/main" id="{91AC3902-4B6F-68D5-5846-4A0E7C0B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375" y="1031341"/>
            <a:ext cx="8493249" cy="5350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DF9F8-8E61-49FD-DCD4-DBB07F90C373}"/>
              </a:ext>
            </a:extLst>
          </p:cNvPr>
          <p:cNvSpPr txBox="1"/>
          <p:nvPr/>
        </p:nvSpPr>
        <p:spPr>
          <a:xfrm>
            <a:off x="9305534" y="6550223"/>
            <a:ext cx="341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Duffus et al. (2025), </a:t>
            </a:r>
            <a:r>
              <a:rPr lang="en-GB" i="1" dirty="0" err="1"/>
              <a:t>BioRXiv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456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32651-1FFC-65D0-77DB-52371B1DD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3BD71-E2A2-57CB-78E4-C98124E80217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Other considerations in Finnish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C6DB3-66D0-1803-3449-8A49DDFDCDC8}"/>
              </a:ext>
            </a:extLst>
          </p:cNvPr>
          <p:cNvSpPr txBox="1"/>
          <p:nvPr/>
        </p:nvSpPr>
        <p:spPr>
          <a:xfrm>
            <a:off x="1120942" y="1071801"/>
            <a:ext cx="99501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/>
              <a:t>Institutional capacity</a:t>
            </a:r>
            <a:r>
              <a:rPr lang="en-GB" sz="3200" dirty="0"/>
              <a:t>. Big role for regulators in 2-stage project approval and accreditation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3200" dirty="0"/>
              <a:t>Ensure sufficient capacity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3200" dirty="0"/>
              <a:t>Capacity shortages widespread in offset markets; often seen as a public cost to be minimised rather than asset to protect scheme integrity and value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3200" dirty="0"/>
              <a:t>Finland better than other countries who allow details of offset plans to be delivered in post-approval stage (</a:t>
            </a:r>
            <a:r>
              <a:rPr lang="en-GB" sz="3200" dirty="0" err="1"/>
              <a:t>eg</a:t>
            </a:r>
            <a:r>
              <a:rPr lang="en-GB" sz="3200" dirty="0"/>
              <a:t> England, Australia EPBC (Evans 2023)).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3200" dirty="0"/>
              <a:t>Other countries have outsourced governance – </a:t>
            </a:r>
            <a:r>
              <a:rPr lang="en-GB" sz="3200" dirty="0" err="1"/>
              <a:t>eg</a:t>
            </a:r>
            <a:r>
              <a:rPr lang="en-GB" sz="3200" dirty="0"/>
              <a:t> England’s ‘Responsible bodies’ model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621AF65-653A-62E8-B71A-5E3BAEF4C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72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D104E-B998-EF61-26F7-70A65B33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27F971-1866-6D75-EADD-B3CD8CA63545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Takeaways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5AF60-9E0E-7040-3580-1FE10BEE266C}"/>
              </a:ext>
            </a:extLst>
          </p:cNvPr>
          <p:cNvSpPr txBox="1"/>
          <p:nvPr/>
        </p:nvSpPr>
        <p:spPr>
          <a:xfrm>
            <a:off x="1120942" y="1071801"/>
            <a:ext cx="99501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Finland’s system presents as </a:t>
            </a:r>
            <a:r>
              <a:rPr lang="en-GB" sz="3200" b="1" dirty="0"/>
              <a:t>high capacity, carefully thought through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/>
              <a:t>World leading transparency, permanence, legitimacy via co-creation &amp; robust ex-ante projections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Biggest weakness is lack of ongoing monitoring or validation of ex-ante biodiversity projections. </a:t>
            </a:r>
            <a:r>
              <a:rPr lang="en-GB" sz="3200" i="1" dirty="0"/>
              <a:t>No obvious system for early warning of compliance problems seen in most other offset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Other major risk is lack of demand without credible demand drivers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3C98F4A-C671-778D-CDB7-94AA081A3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8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A60B6-C35E-64E8-847A-6C27B7683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634150-6332-77E9-7772-875D0E936714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Nature markets around the world</a:t>
            </a:r>
          </a:p>
        </p:txBody>
      </p:sp>
      <p:pic>
        <p:nvPicPr>
          <p:cNvPr id="8" name="Picture 7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43D9C21-68BB-79FE-42EA-DA43C6572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99D894-0847-FEDF-9280-FD89333A5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22497"/>
              </p:ext>
            </p:extLst>
          </p:nvPr>
        </p:nvGraphicFramePr>
        <p:xfrm>
          <a:off x="536088" y="1129479"/>
          <a:ext cx="11241660" cy="551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610">
                  <a:extLst>
                    <a:ext uri="{9D8B030D-6E8A-4147-A177-3AD203B41FA5}">
                      <a16:colId xmlns:a16="http://schemas.microsoft.com/office/drawing/2014/main" val="1165014157"/>
                    </a:ext>
                  </a:extLst>
                </a:gridCol>
                <a:gridCol w="1873610">
                  <a:extLst>
                    <a:ext uri="{9D8B030D-6E8A-4147-A177-3AD203B41FA5}">
                      <a16:colId xmlns:a16="http://schemas.microsoft.com/office/drawing/2014/main" val="96386343"/>
                    </a:ext>
                  </a:extLst>
                </a:gridCol>
                <a:gridCol w="1873610">
                  <a:extLst>
                    <a:ext uri="{9D8B030D-6E8A-4147-A177-3AD203B41FA5}">
                      <a16:colId xmlns:a16="http://schemas.microsoft.com/office/drawing/2014/main" val="82351211"/>
                    </a:ext>
                  </a:extLst>
                </a:gridCol>
                <a:gridCol w="1873610">
                  <a:extLst>
                    <a:ext uri="{9D8B030D-6E8A-4147-A177-3AD203B41FA5}">
                      <a16:colId xmlns:a16="http://schemas.microsoft.com/office/drawing/2014/main" val="3983731023"/>
                    </a:ext>
                  </a:extLst>
                </a:gridCol>
                <a:gridCol w="1873610">
                  <a:extLst>
                    <a:ext uri="{9D8B030D-6E8A-4147-A177-3AD203B41FA5}">
                      <a16:colId xmlns:a16="http://schemas.microsoft.com/office/drawing/2014/main" val="3849910881"/>
                    </a:ext>
                  </a:extLst>
                </a:gridCol>
                <a:gridCol w="1873610">
                  <a:extLst>
                    <a:ext uri="{9D8B030D-6E8A-4147-A177-3AD203B41FA5}">
                      <a16:colId xmlns:a16="http://schemas.microsoft.com/office/drawing/2014/main" val="108376084"/>
                    </a:ext>
                  </a:extLst>
                </a:gridCol>
              </a:tblGrid>
              <a:tr h="681622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Who buys them?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Who sells them?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How’s it measured?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How does it deal with additionality?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Who checks everything is going to plan?</a:t>
                      </a:r>
                    </a:p>
                  </a:txBody>
                  <a:tcPr marL="126469" marR="126469" marT="63235" marB="63235"/>
                </a:tc>
                <a:extLst>
                  <a:ext uri="{0D108BD9-81ED-4DB2-BD59-A6C34878D82A}">
                    <a16:rowId xmlns:a16="http://schemas.microsoft.com/office/drawing/2014/main" val="1872759319"/>
                  </a:ext>
                </a:extLst>
              </a:tr>
              <a:tr h="512900">
                <a:tc>
                  <a:txBody>
                    <a:bodyPr/>
                    <a:lstStyle/>
                    <a:p>
                      <a:r>
                        <a:rPr lang="en-GB" sz="1600" dirty="0"/>
                        <a:t>US wetland mitigation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Developers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Mitigation banks*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Area of wetland and performance standards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Implicit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US Army corps of engineers</a:t>
                      </a:r>
                    </a:p>
                  </a:txBody>
                  <a:tcPr marL="126469" marR="126469" marT="63235" marB="63235"/>
                </a:tc>
                <a:extLst>
                  <a:ext uri="{0D108BD9-81ED-4DB2-BD59-A6C34878D82A}">
                    <a16:rowId xmlns:a16="http://schemas.microsoft.com/office/drawing/2014/main" val="1370758809"/>
                  </a:ext>
                </a:extLst>
              </a:tr>
              <a:tr h="512900">
                <a:tc>
                  <a:txBody>
                    <a:bodyPr/>
                    <a:lstStyle/>
                    <a:p>
                      <a:r>
                        <a:rPr lang="en-GB" sz="1600" dirty="0"/>
                        <a:t>Victorian native vegetation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Land clearers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Landholders; brokers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Habitat hectares plus projections of change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Implicit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State government</a:t>
                      </a:r>
                    </a:p>
                  </a:txBody>
                  <a:tcPr marL="126469" marR="126469" marT="63235" marB="63235"/>
                </a:tc>
                <a:extLst>
                  <a:ext uri="{0D108BD9-81ED-4DB2-BD59-A6C34878D82A}">
                    <a16:rowId xmlns:a16="http://schemas.microsoft.com/office/drawing/2014/main" val="123769723"/>
                  </a:ext>
                </a:extLst>
              </a:tr>
              <a:tr h="512900">
                <a:tc>
                  <a:txBody>
                    <a:bodyPr/>
                    <a:lstStyle/>
                    <a:p>
                      <a:r>
                        <a:rPr lang="en-GB" sz="1600" dirty="0"/>
                        <a:t>International voluntary avoided deforestation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Companies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Project proponents; brokers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Varies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Varies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Voluntary non-state governance</a:t>
                      </a:r>
                    </a:p>
                  </a:txBody>
                  <a:tcPr marL="126469" marR="126469" marT="63235" marB="63235"/>
                </a:tc>
                <a:extLst>
                  <a:ext uri="{0D108BD9-81ED-4DB2-BD59-A6C34878D82A}">
                    <a16:rowId xmlns:a16="http://schemas.microsoft.com/office/drawing/2014/main" val="263593130"/>
                  </a:ext>
                </a:extLst>
              </a:tr>
              <a:tr h="512900">
                <a:tc>
                  <a:txBody>
                    <a:bodyPr/>
                    <a:lstStyle/>
                    <a:p>
                      <a:r>
                        <a:rPr lang="en-GB" sz="1600" dirty="0"/>
                        <a:t>International voluntary biodiversity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Nobody yet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Project proponents; brokers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Varies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Varies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Voluntary non-state governance</a:t>
                      </a:r>
                    </a:p>
                  </a:txBody>
                  <a:tcPr marL="126469" marR="126469" marT="63235" marB="63235"/>
                </a:tc>
                <a:extLst>
                  <a:ext uri="{0D108BD9-81ED-4DB2-BD59-A6C34878D82A}">
                    <a16:rowId xmlns:a16="http://schemas.microsoft.com/office/drawing/2014/main" val="1622917267"/>
                  </a:ext>
                </a:extLst>
              </a:tr>
              <a:tr h="256450">
                <a:tc>
                  <a:txBody>
                    <a:bodyPr/>
                    <a:lstStyle/>
                    <a:p>
                      <a:r>
                        <a:rPr lang="en-GB" sz="1600" dirty="0"/>
                        <a:t>England BNG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Developers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Developer-led, Habitat banks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Statutory biodiversity metric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Implicit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Local authority; responsible bodies</a:t>
                      </a:r>
                    </a:p>
                  </a:txBody>
                  <a:tcPr marL="126469" marR="126469" marT="63235" marB="63235"/>
                </a:tc>
                <a:extLst>
                  <a:ext uri="{0D108BD9-81ED-4DB2-BD59-A6C34878D82A}">
                    <a16:rowId xmlns:a16="http://schemas.microsoft.com/office/drawing/2014/main" val="2838865881"/>
                  </a:ext>
                </a:extLst>
              </a:tr>
              <a:tr h="256450">
                <a:tc>
                  <a:txBody>
                    <a:bodyPr/>
                    <a:lstStyle/>
                    <a:p>
                      <a:r>
                        <a:rPr lang="en-GB" sz="1600" b="1" dirty="0"/>
                        <a:t>Finland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?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Landholders; habitat banks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Nature value hectare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Implicit</a:t>
                      </a:r>
                    </a:p>
                  </a:txBody>
                  <a:tcPr marL="126469" marR="126469" marT="63235" marB="63235"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National government</a:t>
                      </a:r>
                    </a:p>
                  </a:txBody>
                  <a:tcPr marL="126469" marR="126469" marT="63235" marB="63235"/>
                </a:tc>
                <a:extLst>
                  <a:ext uri="{0D108BD9-81ED-4DB2-BD59-A6C34878D82A}">
                    <a16:rowId xmlns:a16="http://schemas.microsoft.com/office/drawing/2014/main" val="1969640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01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DF157-63B8-8140-02E5-B12B424BB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593DFA9-94D2-2954-BE71-DBDDDEF0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4027B-AD9A-60E3-1676-685EA23B6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08" y="1762539"/>
            <a:ext cx="9995783" cy="32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3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1DAB6-6F4A-2088-014D-98B8006F8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33BAAB-E596-8B09-F56E-1F26F22A30EB}"/>
              </a:ext>
            </a:extLst>
          </p:cNvPr>
          <p:cNvSpPr txBox="1"/>
          <p:nvPr/>
        </p:nvSpPr>
        <p:spPr>
          <a:xfrm>
            <a:off x="1376323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Five rules for scientifically-credible nature markets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FC0215-0BB1-06EC-756A-00F032F39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3" name="Picture 2" descr="A diagram of a farm&#10;&#10;AI-generated content may be incorrect.">
            <a:extLst>
              <a:ext uri="{FF2B5EF4-FFF2-40B4-BE49-F238E27FC236}">
                <a16:creationId xmlns:a16="http://schemas.microsoft.com/office/drawing/2014/main" id="{6C298D1F-A332-B763-05DC-4658F6F0C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644" y="1082142"/>
            <a:ext cx="8098711" cy="4831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4B4C2-AC4B-100B-B126-03824164F2C2}"/>
              </a:ext>
            </a:extLst>
          </p:cNvPr>
          <p:cNvSpPr txBox="1"/>
          <p:nvPr/>
        </p:nvSpPr>
        <p:spPr>
          <a:xfrm>
            <a:off x="9907369" y="6211669"/>
            <a:ext cx="25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zu Ermgassen et al. (2026), Nature Eco Evo</a:t>
            </a:r>
          </a:p>
        </p:txBody>
      </p:sp>
    </p:spTree>
    <p:extLst>
      <p:ext uri="{BB962C8B-B14F-4D97-AF65-F5344CB8AC3E}">
        <p14:creationId xmlns:p14="http://schemas.microsoft.com/office/powerpoint/2010/main" val="41301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AD561-A49A-BB94-B9D6-B577DAB31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51C6DA-EE86-B2E6-8E4B-DD33D0CCF267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How we measure biodiversity</a:t>
            </a:r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0B90D3E-1B21-4FBE-0E6A-0BCBC8D3E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pic>
        <p:nvPicPr>
          <p:cNvPr id="3" name="Picture 2" descr="A diagram of a farm&#10;&#10;AI-generated content may be incorrect.">
            <a:extLst>
              <a:ext uri="{FF2B5EF4-FFF2-40B4-BE49-F238E27FC236}">
                <a16:creationId xmlns:a16="http://schemas.microsoft.com/office/drawing/2014/main" id="{A094975E-B0B7-FA7F-F150-E6F5D7E02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644" y="1082142"/>
            <a:ext cx="8098711" cy="4831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10B978-0D95-D523-2765-9CB2E08598CD}"/>
              </a:ext>
            </a:extLst>
          </p:cNvPr>
          <p:cNvSpPr/>
          <p:nvPr/>
        </p:nvSpPr>
        <p:spPr>
          <a:xfrm>
            <a:off x="6411539" y="944088"/>
            <a:ext cx="3050513" cy="2055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B077F-F76A-3147-106F-DC694FFB748D}"/>
              </a:ext>
            </a:extLst>
          </p:cNvPr>
          <p:cNvSpPr txBox="1"/>
          <p:nvPr/>
        </p:nvSpPr>
        <p:spPr>
          <a:xfrm>
            <a:off x="9907369" y="6211669"/>
            <a:ext cx="252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zu Ermgassen et al. (2026), Nature Eco Evo</a:t>
            </a:r>
          </a:p>
        </p:txBody>
      </p:sp>
    </p:spTree>
    <p:extLst>
      <p:ext uri="{BB962C8B-B14F-4D97-AF65-F5344CB8AC3E}">
        <p14:creationId xmlns:p14="http://schemas.microsoft.com/office/powerpoint/2010/main" val="23565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D32A3-E7E8-7383-1C1D-60CB0094C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771F14E-B798-D3C4-D2F4-776BA981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F675A-EF7A-1B1D-760D-4C2DDF683DA2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England’s case study – habitat hectares-type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02D644-F311-F09B-4877-9BB6ED0545F0}"/>
              </a:ext>
            </a:extLst>
          </p:cNvPr>
          <p:cNvSpPr txBox="1"/>
          <p:nvPr/>
        </p:nvSpPr>
        <p:spPr>
          <a:xfrm>
            <a:off x="8440615" y="6488668"/>
            <a:ext cx="453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Duffus et al. (2025), J Applied Ecology</a:t>
            </a:r>
          </a:p>
        </p:txBody>
      </p:sp>
      <p:pic>
        <p:nvPicPr>
          <p:cNvPr id="2" name="Picture 1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322C063C-1DD9-8612-FFA9-8347A22A4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596" y="1024929"/>
            <a:ext cx="10098808" cy="5500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12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45E95-10A5-496F-2CFF-A94B1F869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6FDDE3-DFC2-9216-992B-8CBA615D7A0F}"/>
              </a:ext>
            </a:extLst>
          </p:cNvPr>
          <p:cNvSpPr txBox="1"/>
          <p:nvPr/>
        </p:nvSpPr>
        <p:spPr>
          <a:xfrm>
            <a:off x="1684421" y="192505"/>
            <a:ext cx="1007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Finland’s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876F8-6226-4B8C-0F14-4F2E8DA313C3}"/>
              </a:ext>
            </a:extLst>
          </p:cNvPr>
          <p:cNvSpPr txBox="1"/>
          <p:nvPr/>
        </p:nvSpPr>
        <p:spPr>
          <a:xfrm>
            <a:off x="1120942" y="1082142"/>
            <a:ext cx="99501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Ex-ante projections </a:t>
            </a:r>
            <a:r>
              <a:rPr lang="en-GB" sz="2400" dirty="0"/>
              <a:t>based on a baseline habitat assessment &amp; extraordinarily intensively co-created biodiversity response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Our best possible estimate of biodiversity responses to different conservation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most robust ex-ante system I have 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amount of legitimacy built through the extensive engagement will be invaluable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But the big risk with ex-ante systems… </a:t>
            </a:r>
            <a:r>
              <a:rPr lang="en-GB" sz="2400" b="1" dirty="0"/>
              <a:t>what if our science was wrong?</a:t>
            </a:r>
          </a:p>
          <a:p>
            <a:endParaRPr lang="en-GB" dirty="0"/>
          </a:p>
        </p:txBody>
      </p:sp>
      <p:pic>
        <p:nvPicPr>
          <p:cNvPr id="2" name="Picture 1" descr="A blue squar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93D6C57-A8CC-B80D-2373-670C10AFD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643" y="0"/>
            <a:ext cx="1023357" cy="10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09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9.4|2.6|10.3|4.6|13.1|12.9|5.7|11.9|1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9.4|2.6|10.3|4.6|13.1|12.9|5.7|11.9|1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9.4|2.6|10.3|4.6|13.1|12.9|5.7|11.9|1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8015</TotalTime>
  <Words>1305</Words>
  <Application>Microsoft Office PowerPoint</Application>
  <PresentationFormat>Widescreen</PresentationFormat>
  <Paragraphs>191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Nature credit challenges around the world; Finland in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contribution of DICE to this research area – Truly’s paper, Charlie’s work</dc:title>
  <dc:creator>Sophus zu Ermgassen</dc:creator>
  <cp:lastModifiedBy>Sophus zu Ermgassen</cp:lastModifiedBy>
  <cp:revision>22</cp:revision>
  <dcterms:created xsi:type="dcterms:W3CDTF">2021-04-15T16:10:08Z</dcterms:created>
  <dcterms:modified xsi:type="dcterms:W3CDTF">2026-03-17T19:41:38Z</dcterms:modified>
</cp:coreProperties>
</file>